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4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91A853-D256-46B5-96BB-CE3E703FB55B}" v="296" dt="2025-07-03T10:27:17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1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yes Youssoufa" userId="a2426a8e1cdf2348" providerId="LiveId" clId="{5F91A853-D256-46B5-96BB-CE3E703FB55B}"/>
    <pc:docChg chg="undo custSel addSld delSld modSld sldOrd">
      <pc:chgData name="Ilyes Youssoufa" userId="a2426a8e1cdf2348" providerId="LiveId" clId="{5F91A853-D256-46B5-96BB-CE3E703FB55B}" dt="2025-07-03T10:27:17.669" v="517" actId="18131"/>
      <pc:docMkLst>
        <pc:docMk/>
      </pc:docMkLst>
      <pc:sldChg chg="modSp mod">
        <pc:chgData name="Ilyes Youssoufa" userId="a2426a8e1cdf2348" providerId="LiveId" clId="{5F91A853-D256-46B5-96BB-CE3E703FB55B}" dt="2025-07-03T10:22:19.495" v="498" actId="20577"/>
        <pc:sldMkLst>
          <pc:docMk/>
          <pc:sldMk cId="1092662765" sldId="256"/>
        </pc:sldMkLst>
        <pc:spChg chg="mod">
          <ac:chgData name="Ilyes Youssoufa" userId="a2426a8e1cdf2348" providerId="LiveId" clId="{5F91A853-D256-46B5-96BB-CE3E703FB55B}" dt="2025-07-03T10:22:19.495" v="498" actId="20577"/>
          <ac:spMkLst>
            <pc:docMk/>
            <pc:sldMk cId="1092662765" sldId="256"/>
            <ac:spMk id="2" creationId="{E9DCB9D8-A6CD-15AB-378D-FC41B468013F}"/>
          </ac:spMkLst>
        </pc:spChg>
      </pc:sldChg>
      <pc:sldChg chg="modSp mod">
        <pc:chgData name="Ilyes Youssoufa" userId="a2426a8e1cdf2348" providerId="LiveId" clId="{5F91A853-D256-46B5-96BB-CE3E703FB55B}" dt="2025-07-03T10:10:15.332" v="435" actId="1076"/>
        <pc:sldMkLst>
          <pc:docMk/>
          <pc:sldMk cId="3067807365" sldId="257"/>
        </pc:sldMkLst>
        <pc:spChg chg="mod">
          <ac:chgData name="Ilyes Youssoufa" userId="a2426a8e1cdf2348" providerId="LiveId" clId="{5F91A853-D256-46B5-96BB-CE3E703FB55B}" dt="2025-07-03T10:10:15.332" v="435" actId="1076"/>
          <ac:spMkLst>
            <pc:docMk/>
            <pc:sldMk cId="3067807365" sldId="257"/>
            <ac:spMk id="2" creationId="{2CDFA3F0-A9B7-ADCA-13CE-62682A245D68}"/>
          </ac:spMkLst>
        </pc:spChg>
      </pc:sldChg>
      <pc:sldChg chg="addSp delSp modSp del mod">
        <pc:chgData name="Ilyes Youssoufa" userId="a2426a8e1cdf2348" providerId="LiveId" clId="{5F91A853-D256-46B5-96BB-CE3E703FB55B}" dt="2025-07-03T10:07:54.147" v="390" actId="2696"/>
        <pc:sldMkLst>
          <pc:docMk/>
          <pc:sldMk cId="3676664403" sldId="259"/>
        </pc:sldMkLst>
        <pc:graphicFrameChg chg="add del mod modGraphic">
          <ac:chgData name="Ilyes Youssoufa" userId="a2426a8e1cdf2348" providerId="LiveId" clId="{5F91A853-D256-46B5-96BB-CE3E703FB55B}" dt="2025-07-03T09:56:10.195" v="271" actId="21"/>
          <ac:graphicFrameMkLst>
            <pc:docMk/>
            <pc:sldMk cId="3676664403" sldId="259"/>
            <ac:graphicFrameMk id="4" creationId="{3C48A6AB-AD2E-9A9C-04F0-820BD338D75F}"/>
          </ac:graphicFrameMkLst>
        </pc:graphicFrameChg>
        <pc:graphicFrameChg chg="mod">
          <ac:chgData name="Ilyes Youssoufa" userId="a2426a8e1cdf2348" providerId="LiveId" clId="{5F91A853-D256-46B5-96BB-CE3E703FB55B}" dt="2025-07-03T09:54:32.117" v="233" actId="14100"/>
          <ac:graphicFrameMkLst>
            <pc:docMk/>
            <pc:sldMk cId="3676664403" sldId="259"/>
            <ac:graphicFrameMk id="5" creationId="{81DB4E8C-DB14-CB85-6725-ACF9D4FE8154}"/>
          </ac:graphicFrameMkLst>
        </pc:graphicFrameChg>
      </pc:sldChg>
      <pc:sldChg chg="addSp delSp modSp new mod setBg">
        <pc:chgData name="Ilyes Youssoufa" userId="a2426a8e1cdf2348" providerId="LiveId" clId="{5F91A853-D256-46B5-96BB-CE3E703FB55B}" dt="2025-07-03T09:50:50.511" v="189" actId="18131"/>
        <pc:sldMkLst>
          <pc:docMk/>
          <pc:sldMk cId="2143768327" sldId="264"/>
        </pc:sldMkLst>
        <pc:spChg chg="mod ord">
          <ac:chgData name="Ilyes Youssoufa" userId="a2426a8e1cdf2348" providerId="LiveId" clId="{5F91A853-D256-46B5-96BB-CE3E703FB55B}" dt="2025-07-03T09:42:46.489" v="121" actId="26606"/>
          <ac:spMkLst>
            <pc:docMk/>
            <pc:sldMk cId="2143768327" sldId="264"/>
            <ac:spMk id="2" creationId="{488F580B-AA3F-9538-CADF-58F6EC464DAB}"/>
          </ac:spMkLst>
        </pc:spChg>
        <pc:spChg chg="del">
          <ac:chgData name="Ilyes Youssoufa" userId="a2426a8e1cdf2348" providerId="LiveId" clId="{5F91A853-D256-46B5-96BB-CE3E703FB55B}" dt="2025-07-03T09:36:08.715" v="68"/>
          <ac:spMkLst>
            <pc:docMk/>
            <pc:sldMk cId="2143768327" sldId="264"/>
            <ac:spMk id="3" creationId="{56BB5831-C636-E41C-02B3-588A3521C2D8}"/>
          </ac:spMkLst>
        </pc:spChg>
        <pc:spChg chg="add del">
          <ac:chgData name="Ilyes Youssoufa" userId="a2426a8e1cdf2348" providerId="LiveId" clId="{5F91A853-D256-46B5-96BB-CE3E703FB55B}" dt="2025-07-03T09:42:17.829" v="116" actId="26606"/>
          <ac:spMkLst>
            <pc:docMk/>
            <pc:sldMk cId="2143768327" sldId="264"/>
            <ac:spMk id="20" creationId="{928F64C6-FE22-4FC1-A763-DFCC514811BD}"/>
          </ac:spMkLst>
        </pc:spChg>
        <pc:spChg chg="add del">
          <ac:chgData name="Ilyes Youssoufa" userId="a2426a8e1cdf2348" providerId="LiveId" clId="{5F91A853-D256-46B5-96BB-CE3E703FB55B}" dt="2025-07-03T09:42:46.493" v="122" actId="26606"/>
          <ac:spMkLst>
            <pc:docMk/>
            <pc:sldMk cId="2143768327" sldId="264"/>
            <ac:spMk id="27" creationId="{A5A17FC0-D416-4C8B-A9E6-5924D352B986}"/>
          </ac:spMkLst>
        </pc:spChg>
        <pc:spChg chg="add del">
          <ac:chgData name="Ilyes Youssoufa" userId="a2426a8e1cdf2348" providerId="LiveId" clId="{5F91A853-D256-46B5-96BB-CE3E703FB55B}" dt="2025-07-03T09:42:46.489" v="121" actId="26606"/>
          <ac:spMkLst>
            <pc:docMk/>
            <pc:sldMk cId="2143768327" sldId="264"/>
            <ac:spMk id="42" creationId="{A5A17FC0-D416-4C8B-A9E6-5924D352B986}"/>
          </ac:spMkLst>
        </pc:spChg>
        <pc:spChg chg="add">
          <ac:chgData name="Ilyes Youssoufa" userId="a2426a8e1cdf2348" providerId="LiveId" clId="{5F91A853-D256-46B5-96BB-CE3E703FB55B}" dt="2025-07-03T09:42:46.493" v="122" actId="26606"/>
          <ac:spMkLst>
            <pc:docMk/>
            <pc:sldMk cId="2143768327" sldId="264"/>
            <ac:spMk id="54" creationId="{A5A17FC0-D416-4C8B-A9E6-5924D352B986}"/>
          </ac:spMkLst>
        </pc:spChg>
        <pc:picChg chg="add mod ord">
          <ac:chgData name="Ilyes Youssoufa" userId="a2426a8e1cdf2348" providerId="LiveId" clId="{5F91A853-D256-46B5-96BB-CE3E703FB55B}" dt="2025-07-03T09:42:46.489" v="121" actId="26606"/>
          <ac:picMkLst>
            <pc:docMk/>
            <pc:sldMk cId="2143768327" sldId="264"/>
            <ac:picMk id="5" creationId="{B069D02C-6A4E-14C6-F8F6-83058E2FA2FF}"/>
          </ac:picMkLst>
        </pc:picChg>
        <pc:picChg chg="add mod ord modCrop">
          <ac:chgData name="Ilyes Youssoufa" userId="a2426a8e1cdf2348" providerId="LiveId" clId="{5F91A853-D256-46B5-96BB-CE3E703FB55B}" dt="2025-07-03T09:50:50.511" v="189" actId="18131"/>
          <ac:picMkLst>
            <pc:docMk/>
            <pc:sldMk cId="2143768327" sldId="264"/>
            <ac:picMk id="7" creationId="{1DB22E4F-7DDC-BC7C-7BC6-4CB13AB4691D}"/>
          </ac:picMkLst>
        </pc:picChg>
        <pc:picChg chg="add mod">
          <ac:chgData name="Ilyes Youssoufa" userId="a2426a8e1cdf2348" providerId="LiveId" clId="{5F91A853-D256-46B5-96BB-CE3E703FB55B}" dt="2025-07-03T09:42:46.489" v="121" actId="26606"/>
          <ac:picMkLst>
            <pc:docMk/>
            <pc:sldMk cId="2143768327" sldId="264"/>
            <ac:picMk id="9" creationId="{627234F4-713F-9A8E-334D-6F559CE99D03}"/>
          </ac:picMkLst>
        </pc:picChg>
        <pc:picChg chg="add mod ord modCrop">
          <ac:chgData name="Ilyes Youssoufa" userId="a2426a8e1cdf2348" providerId="LiveId" clId="{5F91A853-D256-46B5-96BB-CE3E703FB55B}" dt="2025-07-03T09:49:54.388" v="177" actId="18131"/>
          <ac:picMkLst>
            <pc:docMk/>
            <pc:sldMk cId="2143768327" sldId="264"/>
            <ac:picMk id="11" creationId="{EB6028B3-86E0-1A52-E089-AC988C56EA8B}"/>
          </ac:picMkLst>
        </pc:picChg>
        <pc:picChg chg="add mod ord modCrop">
          <ac:chgData name="Ilyes Youssoufa" userId="a2426a8e1cdf2348" providerId="LiveId" clId="{5F91A853-D256-46B5-96BB-CE3E703FB55B}" dt="2025-07-03T09:49:28.887" v="172" actId="18131"/>
          <ac:picMkLst>
            <pc:docMk/>
            <pc:sldMk cId="2143768327" sldId="264"/>
            <ac:picMk id="13" creationId="{EC472ADB-1248-ADB5-108E-E0F82870C135}"/>
          </ac:picMkLst>
        </pc:picChg>
        <pc:picChg chg="add mod ord modCrop">
          <ac:chgData name="Ilyes Youssoufa" userId="a2426a8e1cdf2348" providerId="LiveId" clId="{5F91A853-D256-46B5-96BB-CE3E703FB55B}" dt="2025-07-03T09:50:18.862" v="184" actId="18131"/>
          <ac:picMkLst>
            <pc:docMk/>
            <pc:sldMk cId="2143768327" sldId="264"/>
            <ac:picMk id="15" creationId="{EF376E4A-5535-6C55-4260-1233C7B25E63}"/>
          </ac:picMkLst>
        </pc:picChg>
        <pc:cxnChg chg="add">
          <ac:chgData name="Ilyes Youssoufa" userId="a2426a8e1cdf2348" providerId="LiveId" clId="{5F91A853-D256-46B5-96BB-CE3E703FB55B}" dt="2025-07-03T09:41:21.687" v="114" actId="26606"/>
          <ac:cxnSpMkLst>
            <pc:docMk/>
            <pc:sldMk cId="2143768327" sldId="264"/>
            <ac:cxnSpMk id="22" creationId="{5C34627B-48E6-4F4D-B843-97717A86B490}"/>
          </ac:cxnSpMkLst>
        </pc:cxnChg>
        <pc:cxnChg chg="del">
          <ac:chgData name="Ilyes Youssoufa" userId="a2426a8e1cdf2348" providerId="LiveId" clId="{5F91A853-D256-46B5-96BB-CE3E703FB55B}" dt="2025-07-03T09:42:46.493" v="122" actId="26606"/>
          <ac:cxnSpMkLst>
            <pc:docMk/>
            <pc:sldMk cId="2143768327" sldId="264"/>
            <ac:cxnSpMk id="29" creationId="{982DC870-E8E5-4050-B10C-CC24FC67E50A}"/>
          </ac:cxnSpMkLst>
        </pc:cxnChg>
        <pc:cxnChg chg="del">
          <ac:chgData name="Ilyes Youssoufa" userId="a2426a8e1cdf2348" providerId="LiveId" clId="{5F91A853-D256-46B5-96BB-CE3E703FB55B}" dt="2025-07-03T09:42:46.493" v="122" actId="26606"/>
          <ac:cxnSpMkLst>
            <pc:docMk/>
            <pc:sldMk cId="2143768327" sldId="264"/>
            <ac:cxnSpMk id="31" creationId="{FF76A74F-C283-4DED-BD4D-086753B7CB00}"/>
          </ac:cxnSpMkLst>
        </pc:cxnChg>
        <pc:cxnChg chg="add del">
          <ac:chgData name="Ilyes Youssoufa" userId="a2426a8e1cdf2348" providerId="LiveId" clId="{5F91A853-D256-46B5-96BB-CE3E703FB55B}" dt="2025-07-03T09:42:46.493" v="122" actId="26606"/>
          <ac:cxnSpMkLst>
            <pc:docMk/>
            <pc:sldMk cId="2143768327" sldId="264"/>
            <ac:cxnSpMk id="35" creationId="{9891B5DE-6811-4844-BB18-472A3F360EE5}"/>
          </ac:cxnSpMkLst>
        </pc:cxnChg>
        <pc:cxnChg chg="del">
          <ac:chgData name="Ilyes Youssoufa" userId="a2426a8e1cdf2348" providerId="LiveId" clId="{5F91A853-D256-46B5-96BB-CE3E703FB55B}" dt="2025-07-03T09:42:46.493" v="122" actId="26606"/>
          <ac:cxnSpMkLst>
            <pc:docMk/>
            <pc:sldMk cId="2143768327" sldId="264"/>
            <ac:cxnSpMk id="37" creationId="{77A9CA3A-7216-41E0-B3CD-058077FD396D}"/>
          </ac:cxnSpMkLst>
        </pc:cxnChg>
        <pc:cxnChg chg="del">
          <ac:chgData name="Ilyes Youssoufa" userId="a2426a8e1cdf2348" providerId="LiveId" clId="{5F91A853-D256-46B5-96BB-CE3E703FB55B}" dt="2025-07-03T09:42:46.489" v="121" actId="26606"/>
          <ac:cxnSpMkLst>
            <pc:docMk/>
            <pc:sldMk cId="2143768327" sldId="264"/>
            <ac:cxnSpMk id="52" creationId="{77A9CA3A-7216-41E0-B3CD-058077FD396D}"/>
          </ac:cxnSpMkLst>
        </pc:cxnChg>
        <pc:cxnChg chg="add">
          <ac:chgData name="Ilyes Youssoufa" userId="a2426a8e1cdf2348" providerId="LiveId" clId="{5F91A853-D256-46B5-96BB-CE3E703FB55B}" dt="2025-07-03T09:42:46.493" v="122" actId="26606"/>
          <ac:cxnSpMkLst>
            <pc:docMk/>
            <pc:sldMk cId="2143768327" sldId="264"/>
            <ac:cxnSpMk id="55" creationId="{982DC870-E8E5-4050-B10C-CC24FC67E50A}"/>
          </ac:cxnSpMkLst>
        </pc:cxnChg>
        <pc:cxnChg chg="add">
          <ac:chgData name="Ilyes Youssoufa" userId="a2426a8e1cdf2348" providerId="LiveId" clId="{5F91A853-D256-46B5-96BB-CE3E703FB55B}" dt="2025-07-03T09:42:46.493" v="122" actId="26606"/>
          <ac:cxnSpMkLst>
            <pc:docMk/>
            <pc:sldMk cId="2143768327" sldId="264"/>
            <ac:cxnSpMk id="56" creationId="{FF76A74F-C283-4DED-BD4D-086753B7CB00}"/>
          </ac:cxnSpMkLst>
        </pc:cxnChg>
        <pc:cxnChg chg="add">
          <ac:chgData name="Ilyes Youssoufa" userId="a2426a8e1cdf2348" providerId="LiveId" clId="{5F91A853-D256-46B5-96BB-CE3E703FB55B}" dt="2025-07-03T09:42:46.493" v="122" actId="26606"/>
          <ac:cxnSpMkLst>
            <pc:docMk/>
            <pc:sldMk cId="2143768327" sldId="264"/>
            <ac:cxnSpMk id="58" creationId="{9891B5DE-6811-4844-BB18-472A3F360EE5}"/>
          </ac:cxnSpMkLst>
        </pc:cxnChg>
      </pc:sldChg>
      <pc:sldChg chg="modSp new del mod">
        <pc:chgData name="Ilyes Youssoufa" userId="a2426a8e1cdf2348" providerId="LiveId" clId="{5F91A853-D256-46B5-96BB-CE3E703FB55B}" dt="2025-07-03T09:24:22.270" v="17" actId="2696"/>
        <pc:sldMkLst>
          <pc:docMk/>
          <pc:sldMk cId="2367256058" sldId="264"/>
        </pc:sldMkLst>
        <pc:spChg chg="mod">
          <ac:chgData name="Ilyes Youssoufa" userId="a2426a8e1cdf2348" providerId="LiveId" clId="{5F91A853-D256-46B5-96BB-CE3E703FB55B}" dt="2025-07-03T09:20:55.049" v="16" actId="20577"/>
          <ac:spMkLst>
            <pc:docMk/>
            <pc:sldMk cId="2367256058" sldId="264"/>
            <ac:spMk id="2" creationId="{79062FBB-1145-5A4C-75CF-DA3B30E13069}"/>
          </ac:spMkLst>
        </pc:spChg>
      </pc:sldChg>
      <pc:sldChg chg="addSp delSp modSp new mod setBg">
        <pc:chgData name="Ilyes Youssoufa" userId="a2426a8e1cdf2348" providerId="LiveId" clId="{5F91A853-D256-46B5-96BB-CE3E703FB55B}" dt="2025-07-03T09:52:23.677" v="216" actId="14100"/>
        <pc:sldMkLst>
          <pc:docMk/>
          <pc:sldMk cId="3818253974" sldId="265"/>
        </pc:sldMkLst>
        <pc:spChg chg="mod">
          <ac:chgData name="Ilyes Youssoufa" userId="a2426a8e1cdf2348" providerId="LiveId" clId="{5F91A853-D256-46B5-96BB-CE3E703FB55B}" dt="2025-07-03T09:46:26.723" v="145" actId="26606"/>
          <ac:spMkLst>
            <pc:docMk/>
            <pc:sldMk cId="3818253974" sldId="265"/>
            <ac:spMk id="2" creationId="{F5D1F072-5771-C59B-404F-63EA709F8D0F}"/>
          </ac:spMkLst>
        </pc:spChg>
        <pc:spChg chg="del">
          <ac:chgData name="Ilyes Youssoufa" userId="a2426a8e1cdf2348" providerId="LiveId" clId="{5F91A853-D256-46B5-96BB-CE3E703FB55B}" dt="2025-07-03T09:46:19.080" v="144" actId="22"/>
          <ac:spMkLst>
            <pc:docMk/>
            <pc:sldMk cId="3818253974" sldId="265"/>
            <ac:spMk id="3" creationId="{3CB572BF-A2DD-1236-239A-972273F7CF45}"/>
          </ac:spMkLst>
        </pc:spChg>
        <pc:spChg chg="add">
          <ac:chgData name="Ilyes Youssoufa" userId="a2426a8e1cdf2348" providerId="LiveId" clId="{5F91A853-D256-46B5-96BB-CE3E703FB55B}" dt="2025-07-03T09:46:26.723" v="145" actId="26606"/>
          <ac:spMkLst>
            <pc:docMk/>
            <pc:sldMk cId="3818253974" sldId="265"/>
            <ac:spMk id="10" creationId="{A8384FB5-9ADC-4DDC-881B-597D56F5B15D}"/>
          </ac:spMkLst>
        </pc:spChg>
        <pc:spChg chg="add">
          <ac:chgData name="Ilyes Youssoufa" userId="a2426a8e1cdf2348" providerId="LiveId" clId="{5F91A853-D256-46B5-96BB-CE3E703FB55B}" dt="2025-07-03T09:46:26.723" v="145" actId="26606"/>
          <ac:spMkLst>
            <pc:docMk/>
            <pc:sldMk cId="3818253974" sldId="265"/>
            <ac:spMk id="12" creationId="{1199E1B1-A8C0-4FE8-A5A8-1CB41D69F857}"/>
          </ac:spMkLst>
        </pc:spChg>
        <pc:spChg chg="add">
          <ac:chgData name="Ilyes Youssoufa" userId="a2426a8e1cdf2348" providerId="LiveId" clId="{5F91A853-D256-46B5-96BB-CE3E703FB55B}" dt="2025-07-03T09:46:26.723" v="145" actId="26606"/>
          <ac:spMkLst>
            <pc:docMk/>
            <pc:sldMk cId="3818253974" sldId="265"/>
            <ac:spMk id="14" creationId="{84A8DE83-DE75-4B41-9DB4-A7EC0B0DEC0B}"/>
          </ac:spMkLst>
        </pc:spChg>
        <pc:spChg chg="add">
          <ac:chgData name="Ilyes Youssoufa" userId="a2426a8e1cdf2348" providerId="LiveId" clId="{5F91A853-D256-46B5-96BB-CE3E703FB55B}" dt="2025-07-03T09:46:26.723" v="145" actId="26606"/>
          <ac:spMkLst>
            <pc:docMk/>
            <pc:sldMk cId="3818253974" sldId="265"/>
            <ac:spMk id="16" creationId="{A7009A0A-BEF5-4EAC-AF15-E4F9F002E239}"/>
          </ac:spMkLst>
        </pc:spChg>
        <pc:picChg chg="add mod ord">
          <ac:chgData name="Ilyes Youssoufa" userId="a2426a8e1cdf2348" providerId="LiveId" clId="{5F91A853-D256-46B5-96BB-CE3E703FB55B}" dt="2025-07-03T09:52:23.677" v="216" actId="14100"/>
          <ac:picMkLst>
            <pc:docMk/>
            <pc:sldMk cId="3818253974" sldId="265"/>
            <ac:picMk id="5" creationId="{937A5ED9-B893-9509-E36F-672C8BF1EA9D}"/>
          </ac:picMkLst>
        </pc:picChg>
      </pc:sldChg>
      <pc:sldChg chg="addSp delSp modSp new del mod ord">
        <pc:chgData name="Ilyes Youssoufa" userId="a2426a8e1cdf2348" providerId="LiveId" clId="{5F91A853-D256-46B5-96BB-CE3E703FB55B}" dt="2025-07-03T10:09:37.737" v="402" actId="2696"/>
        <pc:sldMkLst>
          <pc:docMk/>
          <pc:sldMk cId="173095281" sldId="266"/>
        </pc:sldMkLst>
        <pc:spChg chg="mod">
          <ac:chgData name="Ilyes Youssoufa" userId="a2426a8e1cdf2348" providerId="LiveId" clId="{5F91A853-D256-46B5-96BB-CE3E703FB55B}" dt="2025-07-03T10:07:46.432" v="389" actId="20577"/>
          <ac:spMkLst>
            <pc:docMk/>
            <pc:sldMk cId="173095281" sldId="266"/>
            <ac:spMk id="2" creationId="{892B394E-E722-19E4-6262-62D524E445BB}"/>
          </ac:spMkLst>
        </pc:spChg>
        <pc:spChg chg="del">
          <ac:chgData name="Ilyes Youssoufa" userId="a2426a8e1cdf2348" providerId="LiveId" clId="{5F91A853-D256-46B5-96BB-CE3E703FB55B}" dt="2025-07-03T09:55:22.178" v="238" actId="1032"/>
          <ac:spMkLst>
            <pc:docMk/>
            <pc:sldMk cId="173095281" sldId="266"/>
            <ac:spMk id="3" creationId="{C644B713-0094-A275-DA6A-7D2A222F8F9F}"/>
          </ac:spMkLst>
        </pc:spChg>
        <pc:graphicFrameChg chg="add mod modGraphic">
          <ac:chgData name="Ilyes Youssoufa" userId="a2426a8e1cdf2348" providerId="LiveId" clId="{5F91A853-D256-46B5-96BB-CE3E703FB55B}" dt="2025-07-03T10:07:05.640" v="360" actId="20577"/>
          <ac:graphicFrameMkLst>
            <pc:docMk/>
            <pc:sldMk cId="173095281" sldId="266"/>
            <ac:graphicFrameMk id="4" creationId="{5635BD64-70AF-DAD8-42E3-FC7471E37B8B}"/>
          </ac:graphicFrameMkLst>
        </pc:graphicFrameChg>
      </pc:sldChg>
      <pc:sldChg chg="addSp delSp modSp add mod ord">
        <pc:chgData name="Ilyes Youssoufa" userId="a2426a8e1cdf2348" providerId="LiveId" clId="{5F91A853-D256-46B5-96BB-CE3E703FB55B}" dt="2025-07-03T10:27:17.669" v="517" actId="18131"/>
        <pc:sldMkLst>
          <pc:docMk/>
          <pc:sldMk cId="4074157045" sldId="267"/>
        </pc:sldMkLst>
        <pc:spChg chg="mod">
          <ac:chgData name="Ilyes Youssoufa" userId="a2426a8e1cdf2348" providerId="LiveId" clId="{5F91A853-D256-46B5-96BB-CE3E703FB55B}" dt="2025-07-03T10:10:07.389" v="434" actId="1076"/>
          <ac:spMkLst>
            <pc:docMk/>
            <pc:sldMk cId="4074157045" sldId="267"/>
            <ac:spMk id="2" creationId="{6C48F925-7343-0C30-958A-4CE8405096B1}"/>
          </ac:spMkLst>
        </pc:spChg>
        <pc:spChg chg="add del mod">
          <ac:chgData name="Ilyes Youssoufa" userId="a2426a8e1cdf2348" providerId="LiveId" clId="{5F91A853-D256-46B5-96BB-CE3E703FB55B}" dt="2025-07-03T10:09:09.488" v="398" actId="478"/>
          <ac:spMkLst>
            <pc:docMk/>
            <pc:sldMk cId="4074157045" sldId="267"/>
            <ac:spMk id="4" creationId="{7E920F90-CE2D-F7BE-4179-02FB5F83CADD}"/>
          </ac:spMkLst>
        </pc:spChg>
        <pc:spChg chg="add mod">
          <ac:chgData name="Ilyes Youssoufa" userId="a2426a8e1cdf2348" providerId="LiveId" clId="{5F91A853-D256-46B5-96BB-CE3E703FB55B}" dt="2025-07-03T10:09:18.343" v="400"/>
          <ac:spMkLst>
            <pc:docMk/>
            <pc:sldMk cId="4074157045" sldId="267"/>
            <ac:spMk id="6" creationId="{AE31FBB7-0372-2FD2-40E7-FF54751FD3AA}"/>
          </ac:spMkLst>
        </pc:spChg>
        <pc:graphicFrameChg chg="del mod">
          <ac:chgData name="Ilyes Youssoufa" userId="a2426a8e1cdf2348" providerId="LiveId" clId="{5F91A853-D256-46B5-96BB-CE3E703FB55B}" dt="2025-07-03T10:09:06.453" v="397" actId="478"/>
          <ac:graphicFrameMkLst>
            <pc:docMk/>
            <pc:sldMk cId="4074157045" sldId="267"/>
            <ac:graphicFrameMk id="5" creationId="{58FACEB9-0D6A-51FD-60F4-563FFAAA954A}"/>
          </ac:graphicFrameMkLst>
        </pc:graphicFrameChg>
        <pc:graphicFrameChg chg="add mod">
          <ac:chgData name="Ilyes Youssoufa" userId="a2426a8e1cdf2348" providerId="LiveId" clId="{5F91A853-D256-46B5-96BB-CE3E703FB55B}" dt="2025-07-03T10:27:17.669" v="517" actId="18131"/>
          <ac:graphicFrameMkLst>
            <pc:docMk/>
            <pc:sldMk cId="4074157045" sldId="267"/>
            <ac:graphicFrameMk id="7" creationId="{2DAB1929-00C2-3424-7D3E-6FD2AC879B25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ECE66E-3892-4C0E-8B22-93E0455C0D26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BCFFD49-CF33-4F85-8A7D-FFC7823A73BE}">
      <dgm:prSet/>
      <dgm:spPr/>
      <dgm:t>
        <a:bodyPr/>
        <a:lstStyle/>
        <a:p>
          <a:r>
            <a:rPr lang="fr-FR"/>
            <a:t>Une application mobile servant de glossaire pour les pokémons, leurs attaques, et les objets présents dans les différents jeux.</a:t>
          </a:r>
          <a:endParaRPr lang="en-US"/>
        </a:p>
      </dgm:t>
    </dgm:pt>
    <dgm:pt modelId="{0F439296-D91E-44EF-ACAA-579DB45E49A2}" type="parTrans" cxnId="{ABE89914-A722-4DD1-AA82-345C5304CA2F}">
      <dgm:prSet/>
      <dgm:spPr/>
      <dgm:t>
        <a:bodyPr/>
        <a:lstStyle/>
        <a:p>
          <a:endParaRPr lang="en-US"/>
        </a:p>
      </dgm:t>
    </dgm:pt>
    <dgm:pt modelId="{098457F7-1E51-40EE-9A86-CCFBF666E8AD}" type="sibTrans" cxnId="{ABE89914-A722-4DD1-AA82-345C5304CA2F}">
      <dgm:prSet/>
      <dgm:spPr/>
      <dgm:t>
        <a:bodyPr/>
        <a:lstStyle/>
        <a:p>
          <a:endParaRPr lang="en-US"/>
        </a:p>
      </dgm:t>
    </dgm:pt>
    <dgm:pt modelId="{0C8F0477-458B-472D-9A8C-A36C4B2B4F36}">
      <dgm:prSet/>
      <dgm:spPr/>
      <dgm:t>
        <a:bodyPr/>
        <a:lstStyle/>
        <a:p>
          <a:r>
            <a:rPr lang="fr-FR"/>
            <a:t>Cette application est destinée aux adeptes de la franchise, cherchant des informations allant du plus général au plus détaillé sur les pokémons.</a:t>
          </a:r>
          <a:endParaRPr lang="en-US"/>
        </a:p>
      </dgm:t>
    </dgm:pt>
    <dgm:pt modelId="{E051B6AF-2AF5-4039-973D-EC9C089B2D07}" type="parTrans" cxnId="{ABB50053-CB52-49BE-A4B8-8D71B6AC45DA}">
      <dgm:prSet/>
      <dgm:spPr/>
      <dgm:t>
        <a:bodyPr/>
        <a:lstStyle/>
        <a:p>
          <a:endParaRPr lang="en-US"/>
        </a:p>
      </dgm:t>
    </dgm:pt>
    <dgm:pt modelId="{EA0530D2-7993-4A52-B82B-6585C317B170}" type="sibTrans" cxnId="{ABB50053-CB52-49BE-A4B8-8D71B6AC45DA}">
      <dgm:prSet/>
      <dgm:spPr/>
      <dgm:t>
        <a:bodyPr/>
        <a:lstStyle/>
        <a:p>
          <a:endParaRPr lang="en-US"/>
        </a:p>
      </dgm:t>
    </dgm:pt>
    <dgm:pt modelId="{2C766061-8048-44A4-A022-912DB1FFE29B}" type="pres">
      <dgm:prSet presAssocID="{C5ECE66E-3892-4C0E-8B22-93E0455C0D2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9839E5-3C64-4463-A1F0-42A780F5334C}" type="pres">
      <dgm:prSet presAssocID="{5BCFFD49-CF33-4F85-8A7D-FFC7823A73BE}" presName="hierRoot1" presStyleCnt="0"/>
      <dgm:spPr/>
    </dgm:pt>
    <dgm:pt modelId="{3FBF95E0-F39E-4E32-ABE0-063CF4B3D4FD}" type="pres">
      <dgm:prSet presAssocID="{5BCFFD49-CF33-4F85-8A7D-FFC7823A73BE}" presName="composite" presStyleCnt="0"/>
      <dgm:spPr/>
    </dgm:pt>
    <dgm:pt modelId="{18535251-0FCD-4D29-BE72-3A6142C2040D}" type="pres">
      <dgm:prSet presAssocID="{5BCFFD49-CF33-4F85-8A7D-FFC7823A73BE}" presName="background" presStyleLbl="node0" presStyleIdx="0" presStyleCnt="2"/>
      <dgm:spPr/>
    </dgm:pt>
    <dgm:pt modelId="{5BEE10D6-7C75-4FD9-9FC1-CC8267D3F6E7}" type="pres">
      <dgm:prSet presAssocID="{5BCFFD49-CF33-4F85-8A7D-FFC7823A73BE}" presName="text" presStyleLbl="fgAcc0" presStyleIdx="0" presStyleCnt="2">
        <dgm:presLayoutVars>
          <dgm:chPref val="3"/>
        </dgm:presLayoutVars>
      </dgm:prSet>
      <dgm:spPr/>
    </dgm:pt>
    <dgm:pt modelId="{8CECBB6F-8871-4BD9-93AC-D7B4340D16CA}" type="pres">
      <dgm:prSet presAssocID="{5BCFFD49-CF33-4F85-8A7D-FFC7823A73BE}" presName="hierChild2" presStyleCnt="0"/>
      <dgm:spPr/>
    </dgm:pt>
    <dgm:pt modelId="{9A645F52-CB54-434C-9BFE-44D845149171}" type="pres">
      <dgm:prSet presAssocID="{0C8F0477-458B-472D-9A8C-A36C4B2B4F36}" presName="hierRoot1" presStyleCnt="0"/>
      <dgm:spPr/>
    </dgm:pt>
    <dgm:pt modelId="{A616BA69-80DD-41E0-981C-740DEED443C7}" type="pres">
      <dgm:prSet presAssocID="{0C8F0477-458B-472D-9A8C-A36C4B2B4F36}" presName="composite" presStyleCnt="0"/>
      <dgm:spPr/>
    </dgm:pt>
    <dgm:pt modelId="{B58665B0-D61C-4CAF-BC1D-72BDDFBE7C40}" type="pres">
      <dgm:prSet presAssocID="{0C8F0477-458B-472D-9A8C-A36C4B2B4F36}" presName="background" presStyleLbl="node0" presStyleIdx="1" presStyleCnt="2"/>
      <dgm:spPr/>
    </dgm:pt>
    <dgm:pt modelId="{9D7D079B-E2D0-4D5E-816E-A8BE3D81F22F}" type="pres">
      <dgm:prSet presAssocID="{0C8F0477-458B-472D-9A8C-A36C4B2B4F36}" presName="text" presStyleLbl="fgAcc0" presStyleIdx="1" presStyleCnt="2">
        <dgm:presLayoutVars>
          <dgm:chPref val="3"/>
        </dgm:presLayoutVars>
      </dgm:prSet>
      <dgm:spPr/>
    </dgm:pt>
    <dgm:pt modelId="{601EECCA-BEB7-4840-947E-7B1860568838}" type="pres">
      <dgm:prSet presAssocID="{0C8F0477-458B-472D-9A8C-A36C4B2B4F36}" presName="hierChild2" presStyleCnt="0"/>
      <dgm:spPr/>
    </dgm:pt>
  </dgm:ptLst>
  <dgm:cxnLst>
    <dgm:cxn modelId="{ABE89914-A722-4DD1-AA82-345C5304CA2F}" srcId="{C5ECE66E-3892-4C0E-8B22-93E0455C0D26}" destId="{5BCFFD49-CF33-4F85-8A7D-FFC7823A73BE}" srcOrd="0" destOrd="0" parTransId="{0F439296-D91E-44EF-ACAA-579DB45E49A2}" sibTransId="{098457F7-1E51-40EE-9A86-CCFBF666E8AD}"/>
    <dgm:cxn modelId="{E942A72E-BD75-4C39-98D7-02ABC987DCBF}" type="presOf" srcId="{C5ECE66E-3892-4C0E-8B22-93E0455C0D26}" destId="{2C766061-8048-44A4-A022-912DB1FFE29B}" srcOrd="0" destOrd="0" presId="urn:microsoft.com/office/officeart/2005/8/layout/hierarchy1"/>
    <dgm:cxn modelId="{6497B56C-982C-47DA-B3B9-B2E2FF6015D5}" type="presOf" srcId="{0C8F0477-458B-472D-9A8C-A36C4B2B4F36}" destId="{9D7D079B-E2D0-4D5E-816E-A8BE3D81F22F}" srcOrd="0" destOrd="0" presId="urn:microsoft.com/office/officeart/2005/8/layout/hierarchy1"/>
    <dgm:cxn modelId="{ABB50053-CB52-49BE-A4B8-8D71B6AC45DA}" srcId="{C5ECE66E-3892-4C0E-8B22-93E0455C0D26}" destId="{0C8F0477-458B-472D-9A8C-A36C4B2B4F36}" srcOrd="1" destOrd="0" parTransId="{E051B6AF-2AF5-4039-973D-EC9C089B2D07}" sibTransId="{EA0530D2-7993-4A52-B82B-6585C317B170}"/>
    <dgm:cxn modelId="{EA3526F8-1925-415E-B09A-AFE7802451B5}" type="presOf" srcId="{5BCFFD49-CF33-4F85-8A7D-FFC7823A73BE}" destId="{5BEE10D6-7C75-4FD9-9FC1-CC8267D3F6E7}" srcOrd="0" destOrd="0" presId="urn:microsoft.com/office/officeart/2005/8/layout/hierarchy1"/>
    <dgm:cxn modelId="{104B8725-7C5B-4D93-9D49-1FEB11FF803B}" type="presParOf" srcId="{2C766061-8048-44A4-A022-912DB1FFE29B}" destId="{309839E5-3C64-4463-A1F0-42A780F5334C}" srcOrd="0" destOrd="0" presId="urn:microsoft.com/office/officeart/2005/8/layout/hierarchy1"/>
    <dgm:cxn modelId="{19719432-4098-4241-B6A0-203F4852ACAC}" type="presParOf" srcId="{309839E5-3C64-4463-A1F0-42A780F5334C}" destId="{3FBF95E0-F39E-4E32-ABE0-063CF4B3D4FD}" srcOrd="0" destOrd="0" presId="urn:microsoft.com/office/officeart/2005/8/layout/hierarchy1"/>
    <dgm:cxn modelId="{D50CF48B-B292-43E5-AA49-5093E56A08CC}" type="presParOf" srcId="{3FBF95E0-F39E-4E32-ABE0-063CF4B3D4FD}" destId="{18535251-0FCD-4D29-BE72-3A6142C2040D}" srcOrd="0" destOrd="0" presId="urn:microsoft.com/office/officeart/2005/8/layout/hierarchy1"/>
    <dgm:cxn modelId="{FDE6B7CE-897C-43C5-AB92-AF58B3746B42}" type="presParOf" srcId="{3FBF95E0-F39E-4E32-ABE0-063CF4B3D4FD}" destId="{5BEE10D6-7C75-4FD9-9FC1-CC8267D3F6E7}" srcOrd="1" destOrd="0" presId="urn:microsoft.com/office/officeart/2005/8/layout/hierarchy1"/>
    <dgm:cxn modelId="{5DC343E5-E4AB-41A5-B764-2AFC381E4D51}" type="presParOf" srcId="{309839E5-3C64-4463-A1F0-42A780F5334C}" destId="{8CECBB6F-8871-4BD9-93AC-D7B4340D16CA}" srcOrd="1" destOrd="0" presId="urn:microsoft.com/office/officeart/2005/8/layout/hierarchy1"/>
    <dgm:cxn modelId="{4178D6A6-6AD2-4F5E-A1DB-B2826B401535}" type="presParOf" srcId="{2C766061-8048-44A4-A022-912DB1FFE29B}" destId="{9A645F52-CB54-434C-9BFE-44D845149171}" srcOrd="1" destOrd="0" presId="urn:microsoft.com/office/officeart/2005/8/layout/hierarchy1"/>
    <dgm:cxn modelId="{CCAC683C-356F-4714-9AAD-7AC254525264}" type="presParOf" srcId="{9A645F52-CB54-434C-9BFE-44D845149171}" destId="{A616BA69-80DD-41E0-981C-740DEED443C7}" srcOrd="0" destOrd="0" presId="urn:microsoft.com/office/officeart/2005/8/layout/hierarchy1"/>
    <dgm:cxn modelId="{E13F8709-B826-4E22-B35D-255415A40826}" type="presParOf" srcId="{A616BA69-80DD-41E0-981C-740DEED443C7}" destId="{B58665B0-D61C-4CAF-BC1D-72BDDFBE7C40}" srcOrd="0" destOrd="0" presId="urn:microsoft.com/office/officeart/2005/8/layout/hierarchy1"/>
    <dgm:cxn modelId="{47558380-E120-48E7-B30C-B0FFAD09FA25}" type="presParOf" srcId="{A616BA69-80DD-41E0-981C-740DEED443C7}" destId="{9D7D079B-E2D0-4D5E-816E-A8BE3D81F22F}" srcOrd="1" destOrd="0" presId="urn:microsoft.com/office/officeart/2005/8/layout/hierarchy1"/>
    <dgm:cxn modelId="{073A56B8-E2E6-4D76-88A8-B30ACD6961FF}" type="presParOf" srcId="{9A645F52-CB54-434C-9BFE-44D845149171}" destId="{601EECCA-BEB7-4840-947E-7B18605688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110784-3D87-40E8-92E5-14D8E527ECEF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48FE5FB-A654-4D7E-8B96-354C47016081}">
      <dgm:prSet phldrT="[Texte]"/>
      <dgm:spPr/>
      <dgm:t>
        <a:bodyPr/>
        <a:lstStyle/>
        <a:p>
          <a:r>
            <a:rPr lang="fr-FR" dirty="0"/>
            <a:t>Côté Front</a:t>
          </a:r>
        </a:p>
        <a:p>
          <a:endParaRPr lang="fr-FR" dirty="0"/>
        </a:p>
      </dgm:t>
    </dgm:pt>
    <dgm:pt modelId="{534ADD50-C2D7-48CA-B670-79B7DF2E2601}" type="parTrans" cxnId="{DFCCDD18-33FE-4115-A556-D43D76A0EDC1}">
      <dgm:prSet/>
      <dgm:spPr/>
      <dgm:t>
        <a:bodyPr/>
        <a:lstStyle/>
        <a:p>
          <a:endParaRPr lang="fr-FR"/>
        </a:p>
      </dgm:t>
    </dgm:pt>
    <dgm:pt modelId="{88C9CA50-4755-4F98-81C5-FAF50B67E9CC}" type="sibTrans" cxnId="{DFCCDD18-33FE-4115-A556-D43D76A0EDC1}">
      <dgm:prSet/>
      <dgm:spPr/>
      <dgm:t>
        <a:bodyPr/>
        <a:lstStyle/>
        <a:p>
          <a:endParaRPr lang="fr-FR"/>
        </a:p>
      </dgm:t>
    </dgm:pt>
    <dgm:pt modelId="{1961D71D-B63A-4F14-B82C-6F77D3BE52CD}">
      <dgm:prSet phldrT="[Texte]"/>
      <dgm:spPr/>
      <dgm:t>
        <a:bodyPr/>
        <a:lstStyle/>
        <a:p>
          <a:r>
            <a:rPr lang="fr-FR" dirty="0" err="1"/>
            <a:t>React</a:t>
          </a:r>
          <a:r>
            <a:rPr lang="fr-FR" dirty="0"/>
            <a:t> Native</a:t>
          </a:r>
        </a:p>
      </dgm:t>
    </dgm:pt>
    <dgm:pt modelId="{2741C168-3008-4730-9D98-950C16719E87}" type="parTrans" cxnId="{DBF5DE7C-EF9C-4732-90BF-3981E06D6C7D}">
      <dgm:prSet/>
      <dgm:spPr/>
      <dgm:t>
        <a:bodyPr/>
        <a:lstStyle/>
        <a:p>
          <a:endParaRPr lang="fr-FR"/>
        </a:p>
      </dgm:t>
    </dgm:pt>
    <dgm:pt modelId="{A321EBB1-9E56-4C0A-913F-F5479AD875FD}" type="sibTrans" cxnId="{DBF5DE7C-EF9C-4732-90BF-3981E06D6C7D}">
      <dgm:prSet/>
      <dgm:spPr/>
      <dgm:t>
        <a:bodyPr/>
        <a:lstStyle/>
        <a:p>
          <a:endParaRPr lang="fr-FR"/>
        </a:p>
      </dgm:t>
    </dgm:pt>
    <dgm:pt modelId="{EA02455A-08AF-404A-A70B-275C910748CC}">
      <dgm:prSet phldrT="[Texte]"/>
      <dgm:spPr/>
      <dgm:t>
        <a:bodyPr/>
        <a:lstStyle/>
        <a:p>
          <a:r>
            <a:rPr lang="fr-FR" dirty="0"/>
            <a:t>Côté Back</a:t>
          </a:r>
        </a:p>
      </dgm:t>
    </dgm:pt>
    <dgm:pt modelId="{4DD4E419-4A60-4DCC-BD18-67A93725AAF8}" type="parTrans" cxnId="{2CCAE15E-BC9A-405F-83F1-1916FF39672F}">
      <dgm:prSet/>
      <dgm:spPr/>
      <dgm:t>
        <a:bodyPr/>
        <a:lstStyle/>
        <a:p>
          <a:endParaRPr lang="fr-FR"/>
        </a:p>
      </dgm:t>
    </dgm:pt>
    <dgm:pt modelId="{5056350A-4CDF-4014-9520-68656BC09F28}" type="sibTrans" cxnId="{2CCAE15E-BC9A-405F-83F1-1916FF39672F}">
      <dgm:prSet/>
      <dgm:spPr/>
      <dgm:t>
        <a:bodyPr/>
        <a:lstStyle/>
        <a:p>
          <a:endParaRPr lang="fr-FR"/>
        </a:p>
      </dgm:t>
    </dgm:pt>
    <dgm:pt modelId="{4E3A37C7-4749-4DE9-84A2-B988E44F095F}">
      <dgm:prSet phldrT="[Texte]"/>
      <dgm:spPr/>
      <dgm:t>
        <a:bodyPr/>
        <a:lstStyle/>
        <a:p>
          <a:r>
            <a:rPr lang="fr-FR" dirty="0"/>
            <a:t>Node JS</a:t>
          </a:r>
        </a:p>
      </dgm:t>
    </dgm:pt>
    <dgm:pt modelId="{D1810085-2BD6-424C-80B0-04F6E9E363A6}" type="parTrans" cxnId="{47250A7B-BBA2-4EB2-B774-C05356732E63}">
      <dgm:prSet/>
      <dgm:spPr/>
      <dgm:t>
        <a:bodyPr/>
        <a:lstStyle/>
        <a:p>
          <a:endParaRPr lang="fr-FR"/>
        </a:p>
      </dgm:t>
    </dgm:pt>
    <dgm:pt modelId="{9451557F-8D2E-4958-9E87-9210F7E7503F}" type="sibTrans" cxnId="{47250A7B-BBA2-4EB2-B774-C05356732E63}">
      <dgm:prSet/>
      <dgm:spPr/>
      <dgm:t>
        <a:bodyPr/>
        <a:lstStyle/>
        <a:p>
          <a:endParaRPr lang="fr-FR"/>
        </a:p>
      </dgm:t>
    </dgm:pt>
    <dgm:pt modelId="{4FEB91B5-1521-4861-B62F-82739DD45F3A}">
      <dgm:prSet phldrT="[Texte]"/>
      <dgm:spPr/>
      <dgm:t>
        <a:bodyPr/>
        <a:lstStyle/>
        <a:p>
          <a:r>
            <a:rPr lang="fr-FR" dirty="0"/>
            <a:t>Côté BDD</a:t>
          </a:r>
        </a:p>
        <a:p>
          <a:endParaRPr lang="fr-FR" dirty="0"/>
        </a:p>
      </dgm:t>
    </dgm:pt>
    <dgm:pt modelId="{61778930-3FE5-4A3C-8EFE-74E62694B9DB}" type="parTrans" cxnId="{7137BAEA-69F8-467F-B1B4-4FF9DA03D43A}">
      <dgm:prSet/>
      <dgm:spPr/>
      <dgm:t>
        <a:bodyPr/>
        <a:lstStyle/>
        <a:p>
          <a:endParaRPr lang="fr-FR"/>
        </a:p>
      </dgm:t>
    </dgm:pt>
    <dgm:pt modelId="{577EA4BB-F97F-45D7-8CF7-87823FC99199}" type="sibTrans" cxnId="{7137BAEA-69F8-467F-B1B4-4FF9DA03D43A}">
      <dgm:prSet/>
      <dgm:spPr/>
      <dgm:t>
        <a:bodyPr/>
        <a:lstStyle/>
        <a:p>
          <a:endParaRPr lang="fr-FR"/>
        </a:p>
      </dgm:t>
    </dgm:pt>
    <dgm:pt modelId="{BAE26516-6963-4419-8E6F-0DA4AA70355F}">
      <dgm:prSet phldrT="[Texte]"/>
      <dgm:spPr/>
      <dgm:t>
        <a:bodyPr/>
        <a:lstStyle/>
        <a:p>
          <a:r>
            <a:rPr lang="fr-FR" dirty="0"/>
            <a:t>MongoDB (NOSQL)</a:t>
          </a:r>
        </a:p>
      </dgm:t>
    </dgm:pt>
    <dgm:pt modelId="{99F08800-9E89-4824-826B-228FD125FEB2}" type="parTrans" cxnId="{A94D638F-E971-42EF-9292-94154BD68852}">
      <dgm:prSet/>
      <dgm:spPr/>
      <dgm:t>
        <a:bodyPr/>
        <a:lstStyle/>
        <a:p>
          <a:endParaRPr lang="fr-FR"/>
        </a:p>
      </dgm:t>
    </dgm:pt>
    <dgm:pt modelId="{129AE14B-F2B9-43A4-9BDA-1423CC83B961}" type="sibTrans" cxnId="{A94D638F-E971-42EF-9292-94154BD68852}">
      <dgm:prSet/>
      <dgm:spPr/>
      <dgm:t>
        <a:bodyPr/>
        <a:lstStyle/>
        <a:p>
          <a:endParaRPr lang="fr-FR"/>
        </a:p>
      </dgm:t>
    </dgm:pt>
    <dgm:pt modelId="{7FDDCA87-089A-4635-846B-ADC0A4734467}">
      <dgm:prSet phldrT="[Texte]"/>
      <dgm:spPr/>
      <dgm:t>
        <a:bodyPr/>
        <a:lstStyle/>
        <a:p>
          <a:r>
            <a:rPr lang="fr-FR" dirty="0"/>
            <a:t> Express</a:t>
          </a:r>
        </a:p>
      </dgm:t>
    </dgm:pt>
    <dgm:pt modelId="{4AB66B12-8967-4655-93BB-1DA36B145AB8}" type="parTrans" cxnId="{8FFEF2EA-7460-43B6-A35F-E396A779B1DC}">
      <dgm:prSet/>
      <dgm:spPr/>
      <dgm:t>
        <a:bodyPr/>
        <a:lstStyle/>
        <a:p>
          <a:endParaRPr lang="fr-FR"/>
        </a:p>
      </dgm:t>
    </dgm:pt>
    <dgm:pt modelId="{E2DD83A4-5D51-4BBC-9927-953047F62751}" type="sibTrans" cxnId="{8FFEF2EA-7460-43B6-A35F-E396A779B1DC}">
      <dgm:prSet/>
      <dgm:spPr/>
      <dgm:t>
        <a:bodyPr/>
        <a:lstStyle/>
        <a:p>
          <a:endParaRPr lang="fr-FR"/>
        </a:p>
      </dgm:t>
    </dgm:pt>
    <dgm:pt modelId="{A1708D33-AC57-4CDC-B1CA-BF860D2A5F68}">
      <dgm:prSet phldrT="[Texte]"/>
      <dgm:spPr/>
      <dgm:t>
        <a:bodyPr/>
        <a:lstStyle/>
        <a:p>
          <a:r>
            <a:rPr lang="fr-FR" dirty="0"/>
            <a:t> </a:t>
          </a:r>
          <a:r>
            <a:rPr lang="fr-FR" dirty="0" err="1"/>
            <a:t>Mongoose</a:t>
          </a:r>
          <a:endParaRPr lang="fr-FR" dirty="0"/>
        </a:p>
      </dgm:t>
    </dgm:pt>
    <dgm:pt modelId="{BB743019-5EBD-4EA3-B5BE-3974B95B4813}" type="parTrans" cxnId="{BFC1C6A3-47E5-4802-8378-56EBBF18CBDF}">
      <dgm:prSet/>
      <dgm:spPr/>
      <dgm:t>
        <a:bodyPr/>
        <a:lstStyle/>
        <a:p>
          <a:endParaRPr lang="fr-FR"/>
        </a:p>
      </dgm:t>
    </dgm:pt>
    <dgm:pt modelId="{7B057F02-0E79-415E-918A-4494C416946B}" type="sibTrans" cxnId="{BFC1C6A3-47E5-4802-8378-56EBBF18CBDF}">
      <dgm:prSet/>
      <dgm:spPr/>
      <dgm:t>
        <a:bodyPr/>
        <a:lstStyle/>
        <a:p>
          <a:endParaRPr lang="fr-FR"/>
        </a:p>
      </dgm:t>
    </dgm:pt>
    <dgm:pt modelId="{90AD826F-71BA-472B-8663-5770C7BA38F6}">
      <dgm:prSet phldrT="[Texte]"/>
      <dgm:spPr/>
      <dgm:t>
        <a:bodyPr/>
        <a:lstStyle/>
        <a:p>
          <a:r>
            <a:rPr lang="fr-FR" dirty="0"/>
            <a:t>Expo</a:t>
          </a:r>
        </a:p>
      </dgm:t>
    </dgm:pt>
    <dgm:pt modelId="{C0C5A7CA-45A6-43F2-AC99-30EB02BF378C}" type="parTrans" cxnId="{64DB2F8C-4988-4B8D-B91D-3EBD03A846C4}">
      <dgm:prSet/>
      <dgm:spPr/>
      <dgm:t>
        <a:bodyPr/>
        <a:lstStyle/>
        <a:p>
          <a:endParaRPr lang="fr-FR"/>
        </a:p>
      </dgm:t>
    </dgm:pt>
    <dgm:pt modelId="{2EF055F4-1C6A-4B92-8169-B7FF4CF69A3D}" type="sibTrans" cxnId="{64DB2F8C-4988-4B8D-B91D-3EBD03A846C4}">
      <dgm:prSet/>
      <dgm:spPr/>
      <dgm:t>
        <a:bodyPr/>
        <a:lstStyle/>
        <a:p>
          <a:endParaRPr lang="fr-FR"/>
        </a:p>
      </dgm:t>
    </dgm:pt>
    <dgm:pt modelId="{1F85F911-1C7D-4C18-8726-B4CFD3CE7774}">
      <dgm:prSet phldrT="[Texte]"/>
      <dgm:spPr/>
      <dgm:t>
        <a:bodyPr/>
        <a:lstStyle/>
        <a:p>
          <a:r>
            <a:rPr lang="fr-FR" dirty="0"/>
            <a:t>JS</a:t>
          </a:r>
        </a:p>
      </dgm:t>
    </dgm:pt>
    <dgm:pt modelId="{E2EF6A57-0493-47F4-965E-8F605A9BCBA8}" type="parTrans" cxnId="{63E68E10-A917-4244-893C-314EDB276327}">
      <dgm:prSet/>
      <dgm:spPr/>
      <dgm:t>
        <a:bodyPr/>
        <a:lstStyle/>
        <a:p>
          <a:endParaRPr lang="fr-FR"/>
        </a:p>
      </dgm:t>
    </dgm:pt>
    <dgm:pt modelId="{42F8F2B3-CAF5-427F-A219-24946E8D515E}" type="sibTrans" cxnId="{63E68E10-A917-4244-893C-314EDB276327}">
      <dgm:prSet/>
      <dgm:spPr/>
      <dgm:t>
        <a:bodyPr/>
        <a:lstStyle/>
        <a:p>
          <a:endParaRPr lang="fr-FR"/>
        </a:p>
      </dgm:t>
    </dgm:pt>
    <dgm:pt modelId="{47EDE4A9-2BAE-466E-8803-2671BF4C62E7}">
      <dgm:prSet phldrT="[Texte]"/>
      <dgm:spPr/>
      <dgm:t>
        <a:bodyPr/>
        <a:lstStyle/>
        <a:p>
          <a:endParaRPr lang="fr-FR" dirty="0"/>
        </a:p>
      </dgm:t>
    </dgm:pt>
    <dgm:pt modelId="{8671DBCE-C54C-40E3-81DB-346F3B5BCFF1}" type="parTrans" cxnId="{D4681F63-49C0-4B76-AAE5-A49404847461}">
      <dgm:prSet/>
      <dgm:spPr/>
      <dgm:t>
        <a:bodyPr/>
        <a:lstStyle/>
        <a:p>
          <a:endParaRPr lang="fr-FR"/>
        </a:p>
      </dgm:t>
    </dgm:pt>
    <dgm:pt modelId="{7A9148C8-45CD-4EEA-926A-9A03CC12D6A3}" type="sibTrans" cxnId="{D4681F63-49C0-4B76-AAE5-A49404847461}">
      <dgm:prSet/>
      <dgm:spPr/>
      <dgm:t>
        <a:bodyPr/>
        <a:lstStyle/>
        <a:p>
          <a:endParaRPr lang="fr-FR"/>
        </a:p>
      </dgm:t>
    </dgm:pt>
    <dgm:pt modelId="{A61167CA-6D00-4524-B482-5CAE1B0DE88E}">
      <dgm:prSet phldrT="[Texte]"/>
      <dgm:spPr/>
      <dgm:t>
        <a:bodyPr/>
        <a:lstStyle/>
        <a:p>
          <a:endParaRPr lang="fr-FR" dirty="0"/>
        </a:p>
      </dgm:t>
    </dgm:pt>
    <dgm:pt modelId="{325389BC-4DE1-4610-B369-07CA04ABCCF1}" type="parTrans" cxnId="{400F0141-D8ED-4B0D-A59A-DAF3EE62D814}">
      <dgm:prSet/>
      <dgm:spPr/>
      <dgm:t>
        <a:bodyPr/>
        <a:lstStyle/>
        <a:p>
          <a:endParaRPr lang="fr-FR"/>
        </a:p>
      </dgm:t>
    </dgm:pt>
    <dgm:pt modelId="{0ABFAF28-D60F-45F8-838B-15D5D967D825}" type="sibTrans" cxnId="{400F0141-D8ED-4B0D-A59A-DAF3EE62D814}">
      <dgm:prSet/>
      <dgm:spPr/>
      <dgm:t>
        <a:bodyPr/>
        <a:lstStyle/>
        <a:p>
          <a:endParaRPr lang="fr-FR"/>
        </a:p>
      </dgm:t>
    </dgm:pt>
    <dgm:pt modelId="{48207ACD-847E-4826-AAFA-2B514FA0D5FD}">
      <dgm:prSet phldrT="[Texte]"/>
      <dgm:spPr/>
      <dgm:t>
        <a:bodyPr/>
        <a:lstStyle/>
        <a:p>
          <a:r>
            <a:rPr lang="fr-FR" dirty="0"/>
            <a:t>MongoDB Compass</a:t>
          </a:r>
        </a:p>
      </dgm:t>
    </dgm:pt>
    <dgm:pt modelId="{8CF5E5E4-6CED-4013-A450-B88A87CC591D}" type="parTrans" cxnId="{4BD8D597-A3AE-4F7D-8919-F1EFE456EF0B}">
      <dgm:prSet/>
      <dgm:spPr/>
      <dgm:t>
        <a:bodyPr/>
        <a:lstStyle/>
        <a:p>
          <a:endParaRPr lang="fr-FR"/>
        </a:p>
      </dgm:t>
    </dgm:pt>
    <dgm:pt modelId="{0584F259-74B6-4F56-A461-652984287F81}" type="sibTrans" cxnId="{4BD8D597-A3AE-4F7D-8919-F1EFE456EF0B}">
      <dgm:prSet/>
      <dgm:spPr/>
      <dgm:t>
        <a:bodyPr/>
        <a:lstStyle/>
        <a:p>
          <a:endParaRPr lang="fr-FR"/>
        </a:p>
      </dgm:t>
    </dgm:pt>
    <dgm:pt modelId="{4831C0AD-FBC5-4BE1-9823-5B0951D80BB5}">
      <dgm:prSet phldrT="[Texte]"/>
      <dgm:spPr/>
      <dgm:t>
        <a:bodyPr/>
        <a:lstStyle/>
        <a:p>
          <a:endParaRPr lang="fr-FR" dirty="0"/>
        </a:p>
      </dgm:t>
    </dgm:pt>
    <dgm:pt modelId="{70F4BFD9-BEFC-48C3-8540-77E4AEE69E56}" type="parTrans" cxnId="{A8345075-BA5F-4CDE-A4E0-74E295D286CC}">
      <dgm:prSet/>
      <dgm:spPr/>
      <dgm:t>
        <a:bodyPr/>
        <a:lstStyle/>
        <a:p>
          <a:endParaRPr lang="fr-FR"/>
        </a:p>
      </dgm:t>
    </dgm:pt>
    <dgm:pt modelId="{71763206-D091-4A84-A780-791F55901610}" type="sibTrans" cxnId="{A8345075-BA5F-4CDE-A4E0-74E295D286CC}">
      <dgm:prSet/>
      <dgm:spPr/>
      <dgm:t>
        <a:bodyPr/>
        <a:lstStyle/>
        <a:p>
          <a:endParaRPr lang="fr-FR"/>
        </a:p>
      </dgm:t>
    </dgm:pt>
    <dgm:pt modelId="{3DEA792E-7349-469C-806E-7180D7746FAA}">
      <dgm:prSet phldrT="[Texte]"/>
      <dgm:spPr/>
      <dgm:t>
        <a:bodyPr/>
        <a:lstStyle/>
        <a:p>
          <a:r>
            <a:rPr lang="fr-FR" dirty="0"/>
            <a:t>JWT </a:t>
          </a:r>
        </a:p>
      </dgm:t>
    </dgm:pt>
    <dgm:pt modelId="{6569C85D-9713-4999-9B51-3CE3FDCA46E9}" type="parTrans" cxnId="{266B8CE6-8FF9-4481-AEE1-AFB56A274500}">
      <dgm:prSet/>
      <dgm:spPr/>
      <dgm:t>
        <a:bodyPr/>
        <a:lstStyle/>
        <a:p>
          <a:endParaRPr lang="fr-FR"/>
        </a:p>
      </dgm:t>
    </dgm:pt>
    <dgm:pt modelId="{815718C1-F624-4276-AC9F-C9F542D97C59}" type="sibTrans" cxnId="{266B8CE6-8FF9-4481-AEE1-AFB56A274500}">
      <dgm:prSet/>
      <dgm:spPr/>
      <dgm:t>
        <a:bodyPr/>
        <a:lstStyle/>
        <a:p>
          <a:endParaRPr lang="fr-FR"/>
        </a:p>
      </dgm:t>
    </dgm:pt>
    <dgm:pt modelId="{7F3BCBAB-F508-4C16-8431-DA0C1DCB60BB}">
      <dgm:prSet phldrT="[Texte]"/>
      <dgm:spPr/>
      <dgm:t>
        <a:bodyPr/>
        <a:lstStyle/>
        <a:p>
          <a:endParaRPr lang="fr-FR" dirty="0"/>
        </a:p>
      </dgm:t>
    </dgm:pt>
    <dgm:pt modelId="{04EC5ED5-08D9-433E-A061-93C7D739CF0E}" type="parTrans" cxnId="{CEFC9875-EB3F-4E1F-AEFE-D8048F1FF977}">
      <dgm:prSet/>
      <dgm:spPr/>
      <dgm:t>
        <a:bodyPr/>
        <a:lstStyle/>
        <a:p>
          <a:endParaRPr lang="fr-FR"/>
        </a:p>
      </dgm:t>
    </dgm:pt>
    <dgm:pt modelId="{0FACFE20-864B-4204-98F6-F6FA411CD0FD}" type="sibTrans" cxnId="{CEFC9875-EB3F-4E1F-AEFE-D8048F1FF977}">
      <dgm:prSet/>
      <dgm:spPr/>
      <dgm:t>
        <a:bodyPr/>
        <a:lstStyle/>
        <a:p>
          <a:endParaRPr lang="fr-FR"/>
        </a:p>
      </dgm:t>
    </dgm:pt>
    <dgm:pt modelId="{5D0E4744-1BAB-4581-8921-3E2D85722BF3}">
      <dgm:prSet phldrT="[Texte]"/>
      <dgm:spPr/>
      <dgm:t>
        <a:bodyPr/>
        <a:lstStyle/>
        <a:p>
          <a:endParaRPr lang="fr-FR" dirty="0"/>
        </a:p>
      </dgm:t>
    </dgm:pt>
    <dgm:pt modelId="{54F5EE7B-2B98-41D2-9414-6D87AE8C7A0C}" type="parTrans" cxnId="{59E60188-08C3-41CB-AF16-EFBAE42C2EB1}">
      <dgm:prSet/>
      <dgm:spPr/>
      <dgm:t>
        <a:bodyPr/>
        <a:lstStyle/>
        <a:p>
          <a:endParaRPr lang="fr-FR"/>
        </a:p>
      </dgm:t>
    </dgm:pt>
    <dgm:pt modelId="{385303C4-63B2-4009-B759-2D6BAD7C6804}" type="sibTrans" cxnId="{59E60188-08C3-41CB-AF16-EFBAE42C2EB1}">
      <dgm:prSet/>
      <dgm:spPr/>
      <dgm:t>
        <a:bodyPr/>
        <a:lstStyle/>
        <a:p>
          <a:endParaRPr lang="fr-FR"/>
        </a:p>
      </dgm:t>
    </dgm:pt>
    <dgm:pt modelId="{E33D8CF1-0C41-4EE7-A1C2-BFE02DA843EE}">
      <dgm:prSet phldrT="[Texte]"/>
      <dgm:spPr/>
      <dgm:t>
        <a:bodyPr/>
        <a:lstStyle/>
        <a:p>
          <a:endParaRPr lang="fr-FR" dirty="0"/>
        </a:p>
      </dgm:t>
    </dgm:pt>
    <dgm:pt modelId="{E9426BD4-E2F8-43DB-B24B-8BAD69F993BB}" type="parTrans" cxnId="{F498E60C-BF80-4132-805E-3DA37A7758A3}">
      <dgm:prSet/>
      <dgm:spPr/>
      <dgm:t>
        <a:bodyPr/>
        <a:lstStyle/>
        <a:p>
          <a:endParaRPr lang="fr-FR"/>
        </a:p>
      </dgm:t>
    </dgm:pt>
    <dgm:pt modelId="{F5105FB8-CF4F-4C10-B84F-3F1561DF5B5D}" type="sibTrans" cxnId="{F498E60C-BF80-4132-805E-3DA37A7758A3}">
      <dgm:prSet/>
      <dgm:spPr/>
      <dgm:t>
        <a:bodyPr/>
        <a:lstStyle/>
        <a:p>
          <a:endParaRPr lang="fr-FR"/>
        </a:p>
      </dgm:t>
    </dgm:pt>
    <dgm:pt modelId="{0895D8F3-0220-44DB-BEF9-A83CA013618D}" type="pres">
      <dgm:prSet presAssocID="{56110784-3D87-40E8-92E5-14D8E527ECEF}" presName="Name0" presStyleCnt="0">
        <dgm:presLayoutVars>
          <dgm:dir/>
          <dgm:resizeHandles val="exact"/>
        </dgm:presLayoutVars>
      </dgm:prSet>
      <dgm:spPr/>
    </dgm:pt>
    <dgm:pt modelId="{961DA934-526B-4BD7-B4EE-01F6C7350CB1}" type="pres">
      <dgm:prSet presAssocID="{56110784-3D87-40E8-92E5-14D8E527ECEF}" presName="bkgdShp" presStyleLbl="alignAccFollowNode1" presStyleIdx="0" presStyleCnt="1"/>
      <dgm:spPr/>
    </dgm:pt>
    <dgm:pt modelId="{34A80699-9711-4A3C-B860-4B707867195C}" type="pres">
      <dgm:prSet presAssocID="{56110784-3D87-40E8-92E5-14D8E527ECEF}" presName="linComp" presStyleCnt="0"/>
      <dgm:spPr/>
    </dgm:pt>
    <dgm:pt modelId="{68543C6D-24C0-4708-BC0D-A1CB2D51F37D}" type="pres">
      <dgm:prSet presAssocID="{848FE5FB-A654-4D7E-8B96-354C47016081}" presName="compNode" presStyleCnt="0"/>
      <dgm:spPr/>
    </dgm:pt>
    <dgm:pt modelId="{5F753D71-751C-46EB-8266-5823FB9954B3}" type="pres">
      <dgm:prSet presAssocID="{848FE5FB-A654-4D7E-8B96-354C47016081}" presName="node" presStyleLbl="node1" presStyleIdx="0" presStyleCnt="3">
        <dgm:presLayoutVars>
          <dgm:bulletEnabled val="1"/>
        </dgm:presLayoutVars>
      </dgm:prSet>
      <dgm:spPr/>
    </dgm:pt>
    <dgm:pt modelId="{E9E4E316-DE10-4D23-AB49-62A62C972368}" type="pres">
      <dgm:prSet presAssocID="{848FE5FB-A654-4D7E-8B96-354C47016081}" presName="invisiNode" presStyleLbl="node1" presStyleIdx="0" presStyleCnt="3"/>
      <dgm:spPr/>
    </dgm:pt>
    <dgm:pt modelId="{E1E46D8C-70A5-48BE-9A0D-BDEAD26D08B7}" type="pres">
      <dgm:prSet presAssocID="{848FE5FB-A654-4D7E-8B96-354C47016081}" presName="imagNode" presStyleLbl="fgImgPlac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28116" t="7544" r="28085" b="7484"/>
          </a:stretch>
        </a:blipFill>
      </dgm:spPr>
    </dgm:pt>
    <dgm:pt modelId="{BB415848-353F-49A0-9BC1-3BC8147E6118}" type="pres">
      <dgm:prSet presAssocID="{88C9CA50-4755-4F98-81C5-FAF50B67E9CC}" presName="sibTrans" presStyleLbl="sibTrans2D1" presStyleIdx="0" presStyleCnt="0"/>
      <dgm:spPr/>
    </dgm:pt>
    <dgm:pt modelId="{01C7E992-0F1D-4320-B812-1D27B190705C}" type="pres">
      <dgm:prSet presAssocID="{EA02455A-08AF-404A-A70B-275C910748CC}" presName="compNode" presStyleCnt="0"/>
      <dgm:spPr/>
    </dgm:pt>
    <dgm:pt modelId="{B2FD3F7F-C8B0-4B3C-98B2-5CE60453376D}" type="pres">
      <dgm:prSet presAssocID="{EA02455A-08AF-404A-A70B-275C910748CC}" presName="node" presStyleLbl="node1" presStyleIdx="1" presStyleCnt="3">
        <dgm:presLayoutVars>
          <dgm:bulletEnabled val="1"/>
        </dgm:presLayoutVars>
      </dgm:prSet>
      <dgm:spPr/>
    </dgm:pt>
    <dgm:pt modelId="{3511225B-E9F5-413C-88D5-44B02B29B7E4}" type="pres">
      <dgm:prSet presAssocID="{EA02455A-08AF-404A-A70B-275C910748CC}" presName="invisiNode" presStyleLbl="node1" presStyleIdx="1" presStyleCnt="3"/>
      <dgm:spPr/>
    </dgm:pt>
    <dgm:pt modelId="{AD09C44A-2309-4879-A270-56F9C5E1EB43}" type="pres">
      <dgm:prSet presAssocID="{EA02455A-08AF-404A-A70B-275C910748CC}" presName="imagNode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5318" t="15006" r="29643" b="9308"/>
          </a:stretch>
        </a:blipFill>
      </dgm:spPr>
    </dgm:pt>
    <dgm:pt modelId="{B314FDDF-9D40-4A0E-9182-39AEA27EA8E5}" type="pres">
      <dgm:prSet presAssocID="{5056350A-4CDF-4014-9520-68656BC09F28}" presName="sibTrans" presStyleLbl="sibTrans2D1" presStyleIdx="0" presStyleCnt="0"/>
      <dgm:spPr/>
    </dgm:pt>
    <dgm:pt modelId="{DAA815D0-1065-4FF9-AB4C-B4CA5AACB559}" type="pres">
      <dgm:prSet presAssocID="{4FEB91B5-1521-4861-B62F-82739DD45F3A}" presName="compNode" presStyleCnt="0"/>
      <dgm:spPr/>
    </dgm:pt>
    <dgm:pt modelId="{3E688ACA-0C07-4C7D-A281-DA89B66AE043}" type="pres">
      <dgm:prSet presAssocID="{4FEB91B5-1521-4861-B62F-82739DD45F3A}" presName="node" presStyleLbl="node1" presStyleIdx="2" presStyleCnt="3">
        <dgm:presLayoutVars>
          <dgm:bulletEnabled val="1"/>
        </dgm:presLayoutVars>
      </dgm:prSet>
      <dgm:spPr/>
    </dgm:pt>
    <dgm:pt modelId="{EFE43218-5991-424F-B893-59A40AD707C0}" type="pres">
      <dgm:prSet presAssocID="{4FEB91B5-1521-4861-B62F-82739DD45F3A}" presName="invisiNode" presStyleLbl="node1" presStyleIdx="2" presStyleCnt="3"/>
      <dgm:spPr/>
    </dgm:pt>
    <dgm:pt modelId="{36A357EF-EAD1-4E02-8128-2F4161ABEB56}" type="pres">
      <dgm:prSet presAssocID="{4FEB91B5-1521-4861-B62F-82739DD45F3A}" presName="imagNode" presStyleLbl="fgImgPlace1" presStyleIdx="2" presStyleCnt="3" custLinFactNeighborX="-352" custLinFactNeighborY="1516"/>
      <dgm:spPr>
        <a:blipFill dpi="0" rotWithShape="1">
          <a:blip xmlns:r="http://schemas.openxmlformats.org/officeDocument/2006/relationships" r:embed="rId3"/>
          <a:srcRect/>
          <a:stretch>
            <a:fillRect l="32172" t="8423" r="27850" b="5223"/>
          </a:stretch>
        </a:blipFill>
      </dgm:spPr>
    </dgm:pt>
  </dgm:ptLst>
  <dgm:cxnLst>
    <dgm:cxn modelId="{B6C1910A-16F2-42B1-B361-1AB3E4F20CD7}" type="presOf" srcId="{848FE5FB-A654-4D7E-8B96-354C47016081}" destId="{5F753D71-751C-46EB-8266-5823FB9954B3}" srcOrd="0" destOrd="0" presId="urn:microsoft.com/office/officeart/2005/8/layout/pList2"/>
    <dgm:cxn modelId="{F498E60C-BF80-4132-805E-3DA37A7758A3}" srcId="{EA02455A-08AF-404A-A70B-275C910748CC}" destId="{E33D8CF1-0C41-4EE7-A1C2-BFE02DA843EE}" srcOrd="5" destOrd="0" parTransId="{E9426BD4-E2F8-43DB-B24B-8BAD69F993BB}" sibTransId="{F5105FB8-CF4F-4C10-B84F-3F1561DF5B5D}"/>
    <dgm:cxn modelId="{63E68E10-A917-4244-893C-314EDB276327}" srcId="{848FE5FB-A654-4D7E-8B96-354C47016081}" destId="{1F85F911-1C7D-4C18-8726-B4CFD3CE7774}" srcOrd="4" destOrd="0" parTransId="{E2EF6A57-0493-47F4-965E-8F605A9BCBA8}" sibTransId="{42F8F2B3-CAF5-427F-A219-24946E8D515E}"/>
    <dgm:cxn modelId="{72084D16-F766-4CFD-A381-DCB3154AE12A}" type="presOf" srcId="{A1708D33-AC57-4CDC-B1CA-BF860D2A5F68}" destId="{B2FD3F7F-C8B0-4B3C-98B2-5CE60453376D}" srcOrd="0" destOrd="5" presId="urn:microsoft.com/office/officeart/2005/8/layout/pList2"/>
    <dgm:cxn modelId="{DFCCDD18-33FE-4115-A556-D43D76A0EDC1}" srcId="{56110784-3D87-40E8-92E5-14D8E527ECEF}" destId="{848FE5FB-A654-4D7E-8B96-354C47016081}" srcOrd="0" destOrd="0" parTransId="{534ADD50-C2D7-48CA-B670-79B7DF2E2601}" sibTransId="{88C9CA50-4755-4F98-81C5-FAF50B67E9CC}"/>
    <dgm:cxn modelId="{E30F9722-A216-4CAB-A81E-0A1E7933388A}" type="presOf" srcId="{4E3A37C7-4749-4DE9-84A2-B988E44F095F}" destId="{B2FD3F7F-C8B0-4B3C-98B2-5CE60453376D}" srcOrd="0" destOrd="1" presId="urn:microsoft.com/office/officeart/2005/8/layout/pList2"/>
    <dgm:cxn modelId="{4B7CE235-D733-464C-BD06-31B4F78E81D1}" type="presOf" srcId="{3DEA792E-7349-469C-806E-7180D7746FAA}" destId="{B2FD3F7F-C8B0-4B3C-98B2-5CE60453376D}" srcOrd="0" destOrd="7" presId="urn:microsoft.com/office/officeart/2005/8/layout/pList2"/>
    <dgm:cxn modelId="{3D0FA05C-B7BF-4E34-802D-2F0AB15B3E4D}" type="presOf" srcId="{88C9CA50-4755-4F98-81C5-FAF50B67E9CC}" destId="{BB415848-353F-49A0-9BC1-3BC8147E6118}" srcOrd="0" destOrd="0" presId="urn:microsoft.com/office/officeart/2005/8/layout/pList2"/>
    <dgm:cxn modelId="{2CCAE15E-BC9A-405F-83F1-1916FF39672F}" srcId="{56110784-3D87-40E8-92E5-14D8E527ECEF}" destId="{EA02455A-08AF-404A-A70B-275C910748CC}" srcOrd="1" destOrd="0" parTransId="{4DD4E419-4A60-4DCC-BD18-67A93725AAF8}" sibTransId="{5056350A-4CDF-4014-9520-68656BC09F28}"/>
    <dgm:cxn modelId="{400F0141-D8ED-4B0D-A59A-DAF3EE62D814}" srcId="{848FE5FB-A654-4D7E-8B96-354C47016081}" destId="{A61167CA-6D00-4524-B482-5CAE1B0DE88E}" srcOrd="3" destOrd="0" parTransId="{325389BC-4DE1-4610-B369-07CA04ABCCF1}" sibTransId="{0ABFAF28-D60F-45F8-838B-15D5D967D825}"/>
    <dgm:cxn modelId="{C5AD0E61-6D9D-483B-B41B-260B4B607E6E}" type="presOf" srcId="{BAE26516-6963-4419-8E6F-0DA4AA70355F}" destId="{3E688ACA-0C07-4C7D-A281-DA89B66AE043}" srcOrd="0" destOrd="1" presId="urn:microsoft.com/office/officeart/2005/8/layout/pList2"/>
    <dgm:cxn modelId="{D4681F63-49C0-4B76-AAE5-A49404847461}" srcId="{848FE5FB-A654-4D7E-8B96-354C47016081}" destId="{47EDE4A9-2BAE-466E-8803-2671BF4C62E7}" srcOrd="1" destOrd="0" parTransId="{8671DBCE-C54C-40E3-81DB-346F3B5BCFF1}" sibTransId="{7A9148C8-45CD-4EEA-926A-9A03CC12D6A3}"/>
    <dgm:cxn modelId="{D7395A6C-5937-4CAD-904D-22971789B63E}" type="presOf" srcId="{48207ACD-847E-4826-AAFA-2B514FA0D5FD}" destId="{3E688ACA-0C07-4C7D-A281-DA89B66AE043}" srcOrd="0" destOrd="3" presId="urn:microsoft.com/office/officeart/2005/8/layout/pList2"/>
    <dgm:cxn modelId="{E7F9ED4D-F872-470E-8693-538E5AEB62ED}" type="presOf" srcId="{7FDDCA87-089A-4635-846B-ADC0A4734467}" destId="{B2FD3F7F-C8B0-4B3C-98B2-5CE60453376D}" srcOrd="0" destOrd="3" presId="urn:microsoft.com/office/officeart/2005/8/layout/pList2"/>
    <dgm:cxn modelId="{A8345075-BA5F-4CDE-A4E0-74E295D286CC}" srcId="{4FEB91B5-1521-4861-B62F-82739DD45F3A}" destId="{4831C0AD-FBC5-4BE1-9823-5B0951D80BB5}" srcOrd="1" destOrd="0" parTransId="{70F4BFD9-BEFC-48C3-8540-77E4AEE69E56}" sibTransId="{71763206-D091-4A84-A780-791F55901610}"/>
    <dgm:cxn modelId="{CEFC9875-EB3F-4E1F-AEFE-D8048F1FF977}" srcId="{EA02455A-08AF-404A-A70B-275C910748CC}" destId="{7F3BCBAB-F508-4C16-8431-DA0C1DCB60BB}" srcOrd="1" destOrd="0" parTransId="{04EC5ED5-08D9-433E-A061-93C7D739CF0E}" sibTransId="{0FACFE20-864B-4204-98F6-F6FA411CD0FD}"/>
    <dgm:cxn modelId="{48FD5777-CB4F-4E62-ACE3-E9AD494F47A6}" type="presOf" srcId="{4831C0AD-FBC5-4BE1-9823-5B0951D80BB5}" destId="{3E688ACA-0C07-4C7D-A281-DA89B66AE043}" srcOrd="0" destOrd="2" presId="urn:microsoft.com/office/officeart/2005/8/layout/pList2"/>
    <dgm:cxn modelId="{AE42D17A-2026-4BE5-ADD5-D34A5E86FDC7}" type="presOf" srcId="{A61167CA-6D00-4524-B482-5CAE1B0DE88E}" destId="{5F753D71-751C-46EB-8266-5823FB9954B3}" srcOrd="0" destOrd="4" presId="urn:microsoft.com/office/officeart/2005/8/layout/pList2"/>
    <dgm:cxn modelId="{47250A7B-BBA2-4EB2-B774-C05356732E63}" srcId="{EA02455A-08AF-404A-A70B-275C910748CC}" destId="{4E3A37C7-4749-4DE9-84A2-B988E44F095F}" srcOrd="0" destOrd="0" parTransId="{D1810085-2BD6-424C-80B0-04F6E9E363A6}" sibTransId="{9451557F-8D2E-4958-9E87-9210F7E7503F}"/>
    <dgm:cxn modelId="{DBF5DE7C-EF9C-4732-90BF-3981E06D6C7D}" srcId="{848FE5FB-A654-4D7E-8B96-354C47016081}" destId="{1961D71D-B63A-4F14-B82C-6F77D3BE52CD}" srcOrd="0" destOrd="0" parTransId="{2741C168-3008-4730-9D98-950C16719E87}" sibTransId="{A321EBB1-9E56-4C0A-913F-F5479AD875FD}"/>
    <dgm:cxn modelId="{9357E287-9B4D-41CE-82EB-5436430E34D0}" type="presOf" srcId="{4FEB91B5-1521-4861-B62F-82739DD45F3A}" destId="{3E688ACA-0C07-4C7D-A281-DA89B66AE043}" srcOrd="0" destOrd="0" presId="urn:microsoft.com/office/officeart/2005/8/layout/pList2"/>
    <dgm:cxn modelId="{59E60188-08C3-41CB-AF16-EFBAE42C2EB1}" srcId="{EA02455A-08AF-404A-A70B-275C910748CC}" destId="{5D0E4744-1BAB-4581-8921-3E2D85722BF3}" srcOrd="3" destOrd="0" parTransId="{54F5EE7B-2B98-41D2-9414-6D87AE8C7A0C}" sibTransId="{385303C4-63B2-4009-B759-2D6BAD7C6804}"/>
    <dgm:cxn modelId="{64DB2F8C-4988-4B8D-B91D-3EBD03A846C4}" srcId="{848FE5FB-A654-4D7E-8B96-354C47016081}" destId="{90AD826F-71BA-472B-8663-5770C7BA38F6}" srcOrd="2" destOrd="0" parTransId="{C0C5A7CA-45A6-43F2-AC99-30EB02BF378C}" sibTransId="{2EF055F4-1C6A-4B92-8169-B7FF4CF69A3D}"/>
    <dgm:cxn modelId="{A94D638F-E971-42EF-9292-94154BD68852}" srcId="{4FEB91B5-1521-4861-B62F-82739DD45F3A}" destId="{BAE26516-6963-4419-8E6F-0DA4AA70355F}" srcOrd="0" destOrd="0" parTransId="{99F08800-9E89-4824-826B-228FD125FEB2}" sibTransId="{129AE14B-F2B9-43A4-9BDA-1423CC83B961}"/>
    <dgm:cxn modelId="{E99AA590-5181-43F7-AF9D-DCB1EC825609}" type="presOf" srcId="{EA02455A-08AF-404A-A70B-275C910748CC}" destId="{B2FD3F7F-C8B0-4B3C-98B2-5CE60453376D}" srcOrd="0" destOrd="0" presId="urn:microsoft.com/office/officeart/2005/8/layout/pList2"/>
    <dgm:cxn modelId="{4BD8D597-A3AE-4F7D-8919-F1EFE456EF0B}" srcId="{4FEB91B5-1521-4861-B62F-82739DD45F3A}" destId="{48207ACD-847E-4826-AAFA-2B514FA0D5FD}" srcOrd="2" destOrd="0" parTransId="{8CF5E5E4-6CED-4013-A450-B88A87CC591D}" sibTransId="{0584F259-74B6-4F56-A461-652984287F81}"/>
    <dgm:cxn modelId="{BFC1C6A3-47E5-4802-8378-56EBBF18CBDF}" srcId="{EA02455A-08AF-404A-A70B-275C910748CC}" destId="{A1708D33-AC57-4CDC-B1CA-BF860D2A5F68}" srcOrd="4" destOrd="0" parTransId="{BB743019-5EBD-4EA3-B5BE-3974B95B4813}" sibTransId="{7B057F02-0E79-415E-918A-4494C416946B}"/>
    <dgm:cxn modelId="{ACA59DA8-CB88-418B-9CC7-D8E0D785FFCB}" type="presOf" srcId="{56110784-3D87-40E8-92E5-14D8E527ECEF}" destId="{0895D8F3-0220-44DB-BEF9-A83CA013618D}" srcOrd="0" destOrd="0" presId="urn:microsoft.com/office/officeart/2005/8/layout/pList2"/>
    <dgm:cxn modelId="{A71B55AB-9994-406D-A431-34C9BA550A5D}" type="presOf" srcId="{1F85F911-1C7D-4C18-8726-B4CFD3CE7774}" destId="{5F753D71-751C-46EB-8266-5823FB9954B3}" srcOrd="0" destOrd="5" presId="urn:microsoft.com/office/officeart/2005/8/layout/pList2"/>
    <dgm:cxn modelId="{E27F36B0-7FD8-4105-9C30-9D7E3EB23266}" type="presOf" srcId="{5D0E4744-1BAB-4581-8921-3E2D85722BF3}" destId="{B2FD3F7F-C8B0-4B3C-98B2-5CE60453376D}" srcOrd="0" destOrd="4" presId="urn:microsoft.com/office/officeart/2005/8/layout/pList2"/>
    <dgm:cxn modelId="{94C669B5-0F66-49E9-9FBA-D623CEEFD3D5}" type="presOf" srcId="{7F3BCBAB-F508-4C16-8431-DA0C1DCB60BB}" destId="{B2FD3F7F-C8B0-4B3C-98B2-5CE60453376D}" srcOrd="0" destOrd="2" presId="urn:microsoft.com/office/officeart/2005/8/layout/pList2"/>
    <dgm:cxn modelId="{827F72C7-4E81-490F-9347-D12CD9EED5E4}" type="presOf" srcId="{1961D71D-B63A-4F14-B82C-6F77D3BE52CD}" destId="{5F753D71-751C-46EB-8266-5823FB9954B3}" srcOrd="0" destOrd="1" presId="urn:microsoft.com/office/officeart/2005/8/layout/pList2"/>
    <dgm:cxn modelId="{437FB4CB-FF17-441B-84A0-758C6D304657}" type="presOf" srcId="{90AD826F-71BA-472B-8663-5770C7BA38F6}" destId="{5F753D71-751C-46EB-8266-5823FB9954B3}" srcOrd="0" destOrd="3" presId="urn:microsoft.com/office/officeart/2005/8/layout/pList2"/>
    <dgm:cxn modelId="{3102DEE3-42EA-444D-BDF7-68DB0432CB3E}" type="presOf" srcId="{47EDE4A9-2BAE-466E-8803-2671BF4C62E7}" destId="{5F753D71-751C-46EB-8266-5823FB9954B3}" srcOrd="0" destOrd="2" presId="urn:microsoft.com/office/officeart/2005/8/layout/pList2"/>
    <dgm:cxn modelId="{266B8CE6-8FF9-4481-AEE1-AFB56A274500}" srcId="{EA02455A-08AF-404A-A70B-275C910748CC}" destId="{3DEA792E-7349-469C-806E-7180D7746FAA}" srcOrd="6" destOrd="0" parTransId="{6569C85D-9713-4999-9B51-3CE3FDCA46E9}" sibTransId="{815718C1-F624-4276-AC9F-C9F542D97C59}"/>
    <dgm:cxn modelId="{6DEC41E8-03D6-44F7-9734-817E95C21593}" type="presOf" srcId="{E33D8CF1-0C41-4EE7-A1C2-BFE02DA843EE}" destId="{B2FD3F7F-C8B0-4B3C-98B2-5CE60453376D}" srcOrd="0" destOrd="6" presId="urn:microsoft.com/office/officeart/2005/8/layout/pList2"/>
    <dgm:cxn modelId="{7137BAEA-69F8-467F-B1B4-4FF9DA03D43A}" srcId="{56110784-3D87-40E8-92E5-14D8E527ECEF}" destId="{4FEB91B5-1521-4861-B62F-82739DD45F3A}" srcOrd="2" destOrd="0" parTransId="{61778930-3FE5-4A3C-8EFE-74E62694B9DB}" sibTransId="{577EA4BB-F97F-45D7-8CF7-87823FC99199}"/>
    <dgm:cxn modelId="{8FFEF2EA-7460-43B6-A35F-E396A779B1DC}" srcId="{EA02455A-08AF-404A-A70B-275C910748CC}" destId="{7FDDCA87-089A-4635-846B-ADC0A4734467}" srcOrd="2" destOrd="0" parTransId="{4AB66B12-8967-4655-93BB-1DA36B145AB8}" sibTransId="{E2DD83A4-5D51-4BBC-9927-953047F62751}"/>
    <dgm:cxn modelId="{F9BC80EC-E7FC-4CAB-92FD-6F99A0D9BD8F}" type="presOf" srcId="{5056350A-4CDF-4014-9520-68656BC09F28}" destId="{B314FDDF-9D40-4A0E-9182-39AEA27EA8E5}" srcOrd="0" destOrd="0" presId="urn:microsoft.com/office/officeart/2005/8/layout/pList2"/>
    <dgm:cxn modelId="{E203C063-38E0-4055-AE58-433D3ADF52E5}" type="presParOf" srcId="{0895D8F3-0220-44DB-BEF9-A83CA013618D}" destId="{961DA934-526B-4BD7-B4EE-01F6C7350CB1}" srcOrd="0" destOrd="0" presId="urn:microsoft.com/office/officeart/2005/8/layout/pList2"/>
    <dgm:cxn modelId="{77108FF5-8BC5-426F-B8D2-34D37B77F82D}" type="presParOf" srcId="{0895D8F3-0220-44DB-BEF9-A83CA013618D}" destId="{34A80699-9711-4A3C-B860-4B707867195C}" srcOrd="1" destOrd="0" presId="urn:microsoft.com/office/officeart/2005/8/layout/pList2"/>
    <dgm:cxn modelId="{78F036ED-5FC1-4505-941E-F1023D0F789D}" type="presParOf" srcId="{34A80699-9711-4A3C-B860-4B707867195C}" destId="{68543C6D-24C0-4708-BC0D-A1CB2D51F37D}" srcOrd="0" destOrd="0" presId="urn:microsoft.com/office/officeart/2005/8/layout/pList2"/>
    <dgm:cxn modelId="{7F2E58B3-3D3F-449A-ABF3-CA6DC52A8F59}" type="presParOf" srcId="{68543C6D-24C0-4708-BC0D-A1CB2D51F37D}" destId="{5F753D71-751C-46EB-8266-5823FB9954B3}" srcOrd="0" destOrd="0" presId="urn:microsoft.com/office/officeart/2005/8/layout/pList2"/>
    <dgm:cxn modelId="{F1D66076-8799-44AD-926F-D4BE2C31576B}" type="presParOf" srcId="{68543C6D-24C0-4708-BC0D-A1CB2D51F37D}" destId="{E9E4E316-DE10-4D23-AB49-62A62C972368}" srcOrd="1" destOrd="0" presId="urn:microsoft.com/office/officeart/2005/8/layout/pList2"/>
    <dgm:cxn modelId="{301545EF-197B-4CEF-830B-1925DD886F50}" type="presParOf" srcId="{68543C6D-24C0-4708-BC0D-A1CB2D51F37D}" destId="{E1E46D8C-70A5-48BE-9A0D-BDEAD26D08B7}" srcOrd="2" destOrd="0" presId="urn:microsoft.com/office/officeart/2005/8/layout/pList2"/>
    <dgm:cxn modelId="{1DB80A86-8414-47E1-81C2-836C6559DE3E}" type="presParOf" srcId="{34A80699-9711-4A3C-B860-4B707867195C}" destId="{BB415848-353F-49A0-9BC1-3BC8147E6118}" srcOrd="1" destOrd="0" presId="urn:microsoft.com/office/officeart/2005/8/layout/pList2"/>
    <dgm:cxn modelId="{F813F855-825E-48FB-A02E-940BC09C9320}" type="presParOf" srcId="{34A80699-9711-4A3C-B860-4B707867195C}" destId="{01C7E992-0F1D-4320-B812-1D27B190705C}" srcOrd="2" destOrd="0" presId="urn:microsoft.com/office/officeart/2005/8/layout/pList2"/>
    <dgm:cxn modelId="{71141AE8-6649-4253-B86F-73921A93E5D8}" type="presParOf" srcId="{01C7E992-0F1D-4320-B812-1D27B190705C}" destId="{B2FD3F7F-C8B0-4B3C-98B2-5CE60453376D}" srcOrd="0" destOrd="0" presId="urn:microsoft.com/office/officeart/2005/8/layout/pList2"/>
    <dgm:cxn modelId="{234ED665-3024-4E2C-8BA1-0D46BCA3A669}" type="presParOf" srcId="{01C7E992-0F1D-4320-B812-1D27B190705C}" destId="{3511225B-E9F5-413C-88D5-44B02B29B7E4}" srcOrd="1" destOrd="0" presId="urn:microsoft.com/office/officeart/2005/8/layout/pList2"/>
    <dgm:cxn modelId="{C1A64DE1-5BD6-46F3-A547-E856AFEE37D8}" type="presParOf" srcId="{01C7E992-0F1D-4320-B812-1D27B190705C}" destId="{AD09C44A-2309-4879-A270-56F9C5E1EB43}" srcOrd="2" destOrd="0" presId="urn:microsoft.com/office/officeart/2005/8/layout/pList2"/>
    <dgm:cxn modelId="{ECE0DAAE-9CE2-4E3F-9B2E-693B4C7F097D}" type="presParOf" srcId="{34A80699-9711-4A3C-B860-4B707867195C}" destId="{B314FDDF-9D40-4A0E-9182-39AEA27EA8E5}" srcOrd="3" destOrd="0" presId="urn:microsoft.com/office/officeart/2005/8/layout/pList2"/>
    <dgm:cxn modelId="{91371442-4D5B-40FC-9E5A-5970D1A183DA}" type="presParOf" srcId="{34A80699-9711-4A3C-B860-4B707867195C}" destId="{DAA815D0-1065-4FF9-AB4C-B4CA5AACB559}" srcOrd="4" destOrd="0" presId="urn:microsoft.com/office/officeart/2005/8/layout/pList2"/>
    <dgm:cxn modelId="{0E0D0C45-5614-4823-8E03-B4D0A2C201EB}" type="presParOf" srcId="{DAA815D0-1065-4FF9-AB4C-B4CA5AACB559}" destId="{3E688ACA-0C07-4C7D-A281-DA89B66AE043}" srcOrd="0" destOrd="0" presId="urn:microsoft.com/office/officeart/2005/8/layout/pList2"/>
    <dgm:cxn modelId="{F99C1514-4B35-45F3-8225-9D2CC482355D}" type="presParOf" srcId="{DAA815D0-1065-4FF9-AB4C-B4CA5AACB559}" destId="{EFE43218-5991-424F-B893-59A40AD707C0}" srcOrd="1" destOrd="0" presId="urn:microsoft.com/office/officeart/2005/8/layout/pList2"/>
    <dgm:cxn modelId="{F8DA2138-343D-40A8-A4EA-B4456F6BE45D}" type="presParOf" srcId="{DAA815D0-1065-4FF9-AB4C-B4CA5AACB559}" destId="{36A357EF-EAD1-4E02-8128-2F4161ABEB5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581518-B96D-46DA-8AD6-AFC61DD5F6E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59EE268-295E-408C-BFFB-FEFCD3211006}">
      <dgm:prSet/>
      <dgm:spPr/>
      <dgm:t>
        <a:bodyPr/>
        <a:lstStyle/>
        <a:p>
          <a:r>
            <a:rPr lang="fr-FR"/>
            <a:t>Lister les pokémons, les attaques ainsi que les objets présents avec option de recherche et filtres.</a:t>
          </a:r>
          <a:endParaRPr lang="en-US"/>
        </a:p>
      </dgm:t>
    </dgm:pt>
    <dgm:pt modelId="{31BD8C96-D83B-4FE5-A374-A88C8D5F8BA0}" type="parTrans" cxnId="{B15D01D2-0853-4FEC-8BFC-52706C836808}">
      <dgm:prSet/>
      <dgm:spPr/>
      <dgm:t>
        <a:bodyPr/>
        <a:lstStyle/>
        <a:p>
          <a:endParaRPr lang="en-US"/>
        </a:p>
      </dgm:t>
    </dgm:pt>
    <dgm:pt modelId="{D3B27392-113B-4369-A3E1-CE975D3790F0}" type="sibTrans" cxnId="{B15D01D2-0853-4FEC-8BFC-52706C836808}">
      <dgm:prSet/>
      <dgm:spPr/>
      <dgm:t>
        <a:bodyPr/>
        <a:lstStyle/>
        <a:p>
          <a:endParaRPr lang="en-US"/>
        </a:p>
      </dgm:t>
    </dgm:pt>
    <dgm:pt modelId="{C0ECBB52-E8FF-480B-847C-08D95BC6EBE3}">
      <dgm:prSet/>
      <dgm:spPr/>
      <dgm:t>
        <a:bodyPr/>
        <a:lstStyle/>
        <a:p>
          <a:r>
            <a:rPr lang="fr-FR"/>
            <a:t>Affiche tous les détails selon les catégories présentes.</a:t>
          </a:r>
          <a:endParaRPr lang="en-US"/>
        </a:p>
      </dgm:t>
    </dgm:pt>
    <dgm:pt modelId="{0ECA2E56-3B75-42C0-8F1F-5CFBC2755206}" type="parTrans" cxnId="{AE028FCB-2264-4B3F-B45C-ACA3FA5F4D62}">
      <dgm:prSet/>
      <dgm:spPr/>
      <dgm:t>
        <a:bodyPr/>
        <a:lstStyle/>
        <a:p>
          <a:endParaRPr lang="en-US"/>
        </a:p>
      </dgm:t>
    </dgm:pt>
    <dgm:pt modelId="{68B057FE-CFA7-4210-9721-C8C0844128B7}" type="sibTrans" cxnId="{AE028FCB-2264-4B3F-B45C-ACA3FA5F4D62}">
      <dgm:prSet/>
      <dgm:spPr/>
      <dgm:t>
        <a:bodyPr/>
        <a:lstStyle/>
        <a:p>
          <a:endParaRPr lang="en-US"/>
        </a:p>
      </dgm:t>
    </dgm:pt>
    <dgm:pt modelId="{3FF3F007-11F2-46F7-AA14-010AB5140E3B}">
      <dgm:prSet/>
      <dgm:spPr/>
      <dgm:t>
        <a:bodyPr/>
        <a:lstStyle/>
        <a:p>
          <a:r>
            <a:rPr lang="fr-FR"/>
            <a:t>Ajout d’un calculateur de stats pour chaque pokémon.</a:t>
          </a:r>
          <a:endParaRPr lang="en-US"/>
        </a:p>
      </dgm:t>
    </dgm:pt>
    <dgm:pt modelId="{3810B0A6-0E99-4074-B119-51D45D8C0173}" type="parTrans" cxnId="{6CB73214-DEFE-4BA5-97DD-B54EEF4233AB}">
      <dgm:prSet/>
      <dgm:spPr/>
      <dgm:t>
        <a:bodyPr/>
        <a:lstStyle/>
        <a:p>
          <a:endParaRPr lang="en-US"/>
        </a:p>
      </dgm:t>
    </dgm:pt>
    <dgm:pt modelId="{18FE31F9-8EDA-489A-B791-F2E5ECD818BB}" type="sibTrans" cxnId="{6CB73214-DEFE-4BA5-97DD-B54EEF4233AB}">
      <dgm:prSet/>
      <dgm:spPr/>
      <dgm:t>
        <a:bodyPr/>
        <a:lstStyle/>
        <a:p>
          <a:endParaRPr lang="en-US"/>
        </a:p>
      </dgm:t>
    </dgm:pt>
    <dgm:pt modelId="{2E177E89-F554-4B05-AC99-6F16C507180A}">
      <dgm:prSet/>
      <dgm:spPr/>
      <dgm:t>
        <a:bodyPr/>
        <a:lstStyle/>
        <a:p>
          <a:r>
            <a:rPr lang="fr-FR"/>
            <a:t>Système d’authentification, de notification</a:t>
          </a:r>
          <a:endParaRPr lang="en-US"/>
        </a:p>
      </dgm:t>
    </dgm:pt>
    <dgm:pt modelId="{71A7EAEF-71DD-4690-83BB-C3B11B04D60C}" type="parTrans" cxnId="{CBE435B5-82FE-4EF5-824A-C0657B2EEF07}">
      <dgm:prSet/>
      <dgm:spPr/>
      <dgm:t>
        <a:bodyPr/>
        <a:lstStyle/>
        <a:p>
          <a:endParaRPr lang="en-US"/>
        </a:p>
      </dgm:t>
    </dgm:pt>
    <dgm:pt modelId="{C153053C-6B6D-4A5E-919C-872C2E5AAF34}" type="sibTrans" cxnId="{CBE435B5-82FE-4EF5-824A-C0657B2EEF07}">
      <dgm:prSet/>
      <dgm:spPr/>
      <dgm:t>
        <a:bodyPr/>
        <a:lstStyle/>
        <a:p>
          <a:endParaRPr lang="en-US"/>
        </a:p>
      </dgm:t>
    </dgm:pt>
    <dgm:pt modelId="{31529F25-326B-4B21-BC50-7D9FA146C145}" type="pres">
      <dgm:prSet presAssocID="{91581518-B96D-46DA-8AD6-AFC61DD5F6E0}" presName="root" presStyleCnt="0">
        <dgm:presLayoutVars>
          <dgm:dir/>
          <dgm:resizeHandles val="exact"/>
        </dgm:presLayoutVars>
      </dgm:prSet>
      <dgm:spPr/>
    </dgm:pt>
    <dgm:pt modelId="{4BE23838-C9B5-4641-9C9B-78E5533F0D78}" type="pres">
      <dgm:prSet presAssocID="{91581518-B96D-46DA-8AD6-AFC61DD5F6E0}" presName="container" presStyleCnt="0">
        <dgm:presLayoutVars>
          <dgm:dir/>
          <dgm:resizeHandles val="exact"/>
        </dgm:presLayoutVars>
      </dgm:prSet>
      <dgm:spPr/>
    </dgm:pt>
    <dgm:pt modelId="{20866744-3DDC-447A-8A8A-B2F967011995}" type="pres">
      <dgm:prSet presAssocID="{559EE268-295E-408C-BFFB-FEFCD3211006}" presName="compNode" presStyleCnt="0"/>
      <dgm:spPr/>
    </dgm:pt>
    <dgm:pt modelId="{252612EA-1AA9-411D-9F2A-FC3CF4CB3CA7}" type="pres">
      <dgm:prSet presAssocID="{559EE268-295E-408C-BFFB-FEFCD3211006}" presName="iconBgRect" presStyleLbl="bgShp" presStyleIdx="0" presStyleCnt="4"/>
      <dgm:spPr/>
    </dgm:pt>
    <dgm:pt modelId="{9AEF95D0-B950-44CF-A80F-0F0276A58BF6}" type="pres">
      <dgm:prSet presAssocID="{559EE268-295E-408C-BFFB-FEFCD321100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er"/>
        </a:ext>
      </dgm:extLst>
    </dgm:pt>
    <dgm:pt modelId="{707E2232-CBAB-4B29-A8BC-D650B52C5180}" type="pres">
      <dgm:prSet presAssocID="{559EE268-295E-408C-BFFB-FEFCD3211006}" presName="spaceRect" presStyleCnt="0"/>
      <dgm:spPr/>
    </dgm:pt>
    <dgm:pt modelId="{30446C13-26B8-4CB6-ACA5-0BE13CFA2D47}" type="pres">
      <dgm:prSet presAssocID="{559EE268-295E-408C-BFFB-FEFCD3211006}" presName="textRect" presStyleLbl="revTx" presStyleIdx="0" presStyleCnt="4">
        <dgm:presLayoutVars>
          <dgm:chMax val="1"/>
          <dgm:chPref val="1"/>
        </dgm:presLayoutVars>
      </dgm:prSet>
      <dgm:spPr/>
    </dgm:pt>
    <dgm:pt modelId="{E71C42A2-0ED8-4F33-AD17-BDC902C0FBEB}" type="pres">
      <dgm:prSet presAssocID="{D3B27392-113B-4369-A3E1-CE975D3790F0}" presName="sibTrans" presStyleLbl="sibTrans2D1" presStyleIdx="0" presStyleCnt="0"/>
      <dgm:spPr/>
    </dgm:pt>
    <dgm:pt modelId="{98DD55DA-523F-4C9A-8546-773881D7C98C}" type="pres">
      <dgm:prSet presAssocID="{C0ECBB52-E8FF-480B-847C-08D95BC6EBE3}" presName="compNode" presStyleCnt="0"/>
      <dgm:spPr/>
    </dgm:pt>
    <dgm:pt modelId="{1E157F32-1F0F-426E-A771-0D826CE749FD}" type="pres">
      <dgm:prSet presAssocID="{C0ECBB52-E8FF-480B-847C-08D95BC6EBE3}" presName="iconBgRect" presStyleLbl="bgShp" presStyleIdx="1" presStyleCnt="4"/>
      <dgm:spPr/>
    </dgm:pt>
    <dgm:pt modelId="{9A618078-46D2-44B6-8D2C-A197DD8C9EF0}" type="pres">
      <dgm:prSet presAssocID="{C0ECBB52-E8FF-480B-847C-08D95BC6EB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0790243-0D5A-4E69-959B-C2045D12DFE9}" type="pres">
      <dgm:prSet presAssocID="{C0ECBB52-E8FF-480B-847C-08D95BC6EBE3}" presName="spaceRect" presStyleCnt="0"/>
      <dgm:spPr/>
    </dgm:pt>
    <dgm:pt modelId="{C28E3EEB-E301-45C0-AA45-A30145B8BA76}" type="pres">
      <dgm:prSet presAssocID="{C0ECBB52-E8FF-480B-847C-08D95BC6EBE3}" presName="textRect" presStyleLbl="revTx" presStyleIdx="1" presStyleCnt="4">
        <dgm:presLayoutVars>
          <dgm:chMax val="1"/>
          <dgm:chPref val="1"/>
        </dgm:presLayoutVars>
      </dgm:prSet>
      <dgm:spPr/>
    </dgm:pt>
    <dgm:pt modelId="{7E1E8036-9EEF-44AB-9665-DA071692E769}" type="pres">
      <dgm:prSet presAssocID="{68B057FE-CFA7-4210-9721-C8C0844128B7}" presName="sibTrans" presStyleLbl="sibTrans2D1" presStyleIdx="0" presStyleCnt="0"/>
      <dgm:spPr/>
    </dgm:pt>
    <dgm:pt modelId="{59F96AB3-5DB1-4C9A-A1A9-6B6C650934AC}" type="pres">
      <dgm:prSet presAssocID="{3FF3F007-11F2-46F7-AA14-010AB5140E3B}" presName="compNode" presStyleCnt="0"/>
      <dgm:spPr/>
    </dgm:pt>
    <dgm:pt modelId="{E7CAB6BF-9D31-4D37-8C14-59D83B644E92}" type="pres">
      <dgm:prSet presAssocID="{3FF3F007-11F2-46F7-AA14-010AB5140E3B}" presName="iconBgRect" presStyleLbl="bgShp" presStyleIdx="2" presStyleCnt="4"/>
      <dgm:spPr/>
    </dgm:pt>
    <dgm:pt modelId="{694B4A3B-1A21-4F22-8DD1-4D91B697A207}" type="pres">
      <dgm:prSet presAssocID="{3FF3F007-11F2-46F7-AA14-010AB5140E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rice"/>
        </a:ext>
      </dgm:extLst>
    </dgm:pt>
    <dgm:pt modelId="{1C5B962F-4709-4686-B7B0-94527E22CB66}" type="pres">
      <dgm:prSet presAssocID="{3FF3F007-11F2-46F7-AA14-010AB5140E3B}" presName="spaceRect" presStyleCnt="0"/>
      <dgm:spPr/>
    </dgm:pt>
    <dgm:pt modelId="{BD78AAE7-0B05-47E6-B5E1-1D9F9440DEE2}" type="pres">
      <dgm:prSet presAssocID="{3FF3F007-11F2-46F7-AA14-010AB5140E3B}" presName="textRect" presStyleLbl="revTx" presStyleIdx="2" presStyleCnt="4">
        <dgm:presLayoutVars>
          <dgm:chMax val="1"/>
          <dgm:chPref val="1"/>
        </dgm:presLayoutVars>
      </dgm:prSet>
      <dgm:spPr/>
    </dgm:pt>
    <dgm:pt modelId="{D5A62686-C4D5-44A0-9551-51E8E0B559F2}" type="pres">
      <dgm:prSet presAssocID="{18FE31F9-8EDA-489A-B791-F2E5ECD818BB}" presName="sibTrans" presStyleLbl="sibTrans2D1" presStyleIdx="0" presStyleCnt="0"/>
      <dgm:spPr/>
    </dgm:pt>
    <dgm:pt modelId="{5EDBF945-0E07-4B99-915C-277E1223E140}" type="pres">
      <dgm:prSet presAssocID="{2E177E89-F554-4B05-AC99-6F16C507180A}" presName="compNode" presStyleCnt="0"/>
      <dgm:spPr/>
    </dgm:pt>
    <dgm:pt modelId="{7A9DE717-89C6-43AF-80A4-70D302DE0D0D}" type="pres">
      <dgm:prSet presAssocID="{2E177E89-F554-4B05-AC99-6F16C507180A}" presName="iconBgRect" presStyleLbl="bgShp" presStyleIdx="3" presStyleCnt="4"/>
      <dgm:spPr/>
    </dgm:pt>
    <dgm:pt modelId="{64E3E3BC-5F25-4A41-9929-772486FE7C9C}" type="pres">
      <dgm:prSet presAssocID="{2E177E89-F554-4B05-AC99-6F16C507180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he"/>
        </a:ext>
      </dgm:extLst>
    </dgm:pt>
    <dgm:pt modelId="{67098174-DDD8-4502-9646-6C52D7F04EB9}" type="pres">
      <dgm:prSet presAssocID="{2E177E89-F554-4B05-AC99-6F16C507180A}" presName="spaceRect" presStyleCnt="0"/>
      <dgm:spPr/>
    </dgm:pt>
    <dgm:pt modelId="{CF659709-93C3-4994-9784-596B50AB5CB2}" type="pres">
      <dgm:prSet presAssocID="{2E177E89-F554-4B05-AC99-6F16C507180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8C4DF0F-9917-4F0C-B45A-419DF2D52565}" type="presOf" srcId="{3FF3F007-11F2-46F7-AA14-010AB5140E3B}" destId="{BD78AAE7-0B05-47E6-B5E1-1D9F9440DEE2}" srcOrd="0" destOrd="0" presId="urn:microsoft.com/office/officeart/2018/2/layout/IconCircleList"/>
    <dgm:cxn modelId="{6CB73214-DEFE-4BA5-97DD-B54EEF4233AB}" srcId="{91581518-B96D-46DA-8AD6-AFC61DD5F6E0}" destId="{3FF3F007-11F2-46F7-AA14-010AB5140E3B}" srcOrd="2" destOrd="0" parTransId="{3810B0A6-0E99-4074-B119-51D45D8C0173}" sibTransId="{18FE31F9-8EDA-489A-B791-F2E5ECD818BB}"/>
    <dgm:cxn modelId="{E8118E31-6D90-48CB-858E-28296D828A22}" type="presOf" srcId="{C0ECBB52-E8FF-480B-847C-08D95BC6EBE3}" destId="{C28E3EEB-E301-45C0-AA45-A30145B8BA76}" srcOrd="0" destOrd="0" presId="urn:microsoft.com/office/officeart/2018/2/layout/IconCircleList"/>
    <dgm:cxn modelId="{D601E662-9396-4952-B949-B5203C55F2C9}" type="presOf" srcId="{18FE31F9-8EDA-489A-B791-F2E5ECD818BB}" destId="{D5A62686-C4D5-44A0-9551-51E8E0B559F2}" srcOrd="0" destOrd="0" presId="urn:microsoft.com/office/officeart/2018/2/layout/IconCircleList"/>
    <dgm:cxn modelId="{5A92DA6C-B202-401E-8F5E-E30883CA6A66}" type="presOf" srcId="{68B057FE-CFA7-4210-9721-C8C0844128B7}" destId="{7E1E8036-9EEF-44AB-9665-DA071692E769}" srcOrd="0" destOrd="0" presId="urn:microsoft.com/office/officeart/2018/2/layout/IconCircleList"/>
    <dgm:cxn modelId="{58DDE34E-C926-4383-9577-4A5A97E49B65}" type="presOf" srcId="{559EE268-295E-408C-BFFB-FEFCD3211006}" destId="{30446C13-26B8-4CB6-ACA5-0BE13CFA2D47}" srcOrd="0" destOrd="0" presId="urn:microsoft.com/office/officeart/2018/2/layout/IconCircleList"/>
    <dgm:cxn modelId="{7E75B64F-4CA6-4453-B0FC-355F281FCAAA}" type="presOf" srcId="{D3B27392-113B-4369-A3E1-CE975D3790F0}" destId="{E71C42A2-0ED8-4F33-AD17-BDC902C0FBEB}" srcOrd="0" destOrd="0" presId="urn:microsoft.com/office/officeart/2018/2/layout/IconCircleList"/>
    <dgm:cxn modelId="{10707050-AE32-4859-A58F-CD37A2B634BF}" type="presOf" srcId="{91581518-B96D-46DA-8AD6-AFC61DD5F6E0}" destId="{31529F25-326B-4B21-BC50-7D9FA146C145}" srcOrd="0" destOrd="0" presId="urn:microsoft.com/office/officeart/2018/2/layout/IconCircleList"/>
    <dgm:cxn modelId="{CBE435B5-82FE-4EF5-824A-C0657B2EEF07}" srcId="{91581518-B96D-46DA-8AD6-AFC61DD5F6E0}" destId="{2E177E89-F554-4B05-AC99-6F16C507180A}" srcOrd="3" destOrd="0" parTransId="{71A7EAEF-71DD-4690-83BB-C3B11B04D60C}" sibTransId="{C153053C-6B6D-4A5E-919C-872C2E5AAF34}"/>
    <dgm:cxn modelId="{AE028FCB-2264-4B3F-B45C-ACA3FA5F4D62}" srcId="{91581518-B96D-46DA-8AD6-AFC61DD5F6E0}" destId="{C0ECBB52-E8FF-480B-847C-08D95BC6EBE3}" srcOrd="1" destOrd="0" parTransId="{0ECA2E56-3B75-42C0-8F1F-5CFBC2755206}" sibTransId="{68B057FE-CFA7-4210-9721-C8C0844128B7}"/>
    <dgm:cxn modelId="{7457D5D1-4877-453B-AB80-84350ED8A698}" type="presOf" srcId="{2E177E89-F554-4B05-AC99-6F16C507180A}" destId="{CF659709-93C3-4994-9784-596B50AB5CB2}" srcOrd="0" destOrd="0" presId="urn:microsoft.com/office/officeart/2018/2/layout/IconCircleList"/>
    <dgm:cxn modelId="{B15D01D2-0853-4FEC-8BFC-52706C836808}" srcId="{91581518-B96D-46DA-8AD6-AFC61DD5F6E0}" destId="{559EE268-295E-408C-BFFB-FEFCD3211006}" srcOrd="0" destOrd="0" parTransId="{31BD8C96-D83B-4FE5-A374-A88C8D5F8BA0}" sibTransId="{D3B27392-113B-4369-A3E1-CE975D3790F0}"/>
    <dgm:cxn modelId="{5581E6CE-5269-4012-929E-FC8E6E9F8C23}" type="presParOf" srcId="{31529F25-326B-4B21-BC50-7D9FA146C145}" destId="{4BE23838-C9B5-4641-9C9B-78E5533F0D78}" srcOrd="0" destOrd="0" presId="urn:microsoft.com/office/officeart/2018/2/layout/IconCircleList"/>
    <dgm:cxn modelId="{5D1C2409-BC56-4D65-BBA0-B4C0C7E1C936}" type="presParOf" srcId="{4BE23838-C9B5-4641-9C9B-78E5533F0D78}" destId="{20866744-3DDC-447A-8A8A-B2F967011995}" srcOrd="0" destOrd="0" presId="urn:microsoft.com/office/officeart/2018/2/layout/IconCircleList"/>
    <dgm:cxn modelId="{BEA1A097-1519-499F-8F7E-8ABD168C7FC1}" type="presParOf" srcId="{20866744-3DDC-447A-8A8A-B2F967011995}" destId="{252612EA-1AA9-411D-9F2A-FC3CF4CB3CA7}" srcOrd="0" destOrd="0" presId="urn:microsoft.com/office/officeart/2018/2/layout/IconCircleList"/>
    <dgm:cxn modelId="{620E7E69-5B15-4C3D-B0B8-EEF58F79D3B3}" type="presParOf" srcId="{20866744-3DDC-447A-8A8A-B2F967011995}" destId="{9AEF95D0-B950-44CF-A80F-0F0276A58BF6}" srcOrd="1" destOrd="0" presId="urn:microsoft.com/office/officeart/2018/2/layout/IconCircleList"/>
    <dgm:cxn modelId="{D3076A5C-805E-4C06-B981-BC5C7DCAA52D}" type="presParOf" srcId="{20866744-3DDC-447A-8A8A-B2F967011995}" destId="{707E2232-CBAB-4B29-A8BC-D650B52C5180}" srcOrd="2" destOrd="0" presId="urn:microsoft.com/office/officeart/2018/2/layout/IconCircleList"/>
    <dgm:cxn modelId="{877D381E-FB72-43F7-82B3-1CD2B78DB40F}" type="presParOf" srcId="{20866744-3DDC-447A-8A8A-B2F967011995}" destId="{30446C13-26B8-4CB6-ACA5-0BE13CFA2D47}" srcOrd="3" destOrd="0" presId="urn:microsoft.com/office/officeart/2018/2/layout/IconCircleList"/>
    <dgm:cxn modelId="{5E18AA02-A8EB-43AF-AC78-E7C3377EDDD3}" type="presParOf" srcId="{4BE23838-C9B5-4641-9C9B-78E5533F0D78}" destId="{E71C42A2-0ED8-4F33-AD17-BDC902C0FBEB}" srcOrd="1" destOrd="0" presId="urn:microsoft.com/office/officeart/2018/2/layout/IconCircleList"/>
    <dgm:cxn modelId="{B2301CDD-B98F-46F6-A4C3-157909247FE1}" type="presParOf" srcId="{4BE23838-C9B5-4641-9C9B-78E5533F0D78}" destId="{98DD55DA-523F-4C9A-8546-773881D7C98C}" srcOrd="2" destOrd="0" presId="urn:microsoft.com/office/officeart/2018/2/layout/IconCircleList"/>
    <dgm:cxn modelId="{D800D4AA-FB63-416D-9A2A-EA0F764D660F}" type="presParOf" srcId="{98DD55DA-523F-4C9A-8546-773881D7C98C}" destId="{1E157F32-1F0F-426E-A771-0D826CE749FD}" srcOrd="0" destOrd="0" presId="urn:microsoft.com/office/officeart/2018/2/layout/IconCircleList"/>
    <dgm:cxn modelId="{FD0D4F96-4B5C-4487-9ED6-E6D19A8211CA}" type="presParOf" srcId="{98DD55DA-523F-4C9A-8546-773881D7C98C}" destId="{9A618078-46D2-44B6-8D2C-A197DD8C9EF0}" srcOrd="1" destOrd="0" presId="urn:microsoft.com/office/officeart/2018/2/layout/IconCircleList"/>
    <dgm:cxn modelId="{3DD4A729-BB7A-4F1C-BFC8-54B505C8E4D5}" type="presParOf" srcId="{98DD55DA-523F-4C9A-8546-773881D7C98C}" destId="{E0790243-0D5A-4E69-959B-C2045D12DFE9}" srcOrd="2" destOrd="0" presId="urn:microsoft.com/office/officeart/2018/2/layout/IconCircleList"/>
    <dgm:cxn modelId="{601F2DEC-112C-40A9-A6F1-D48283F3C870}" type="presParOf" srcId="{98DD55DA-523F-4C9A-8546-773881D7C98C}" destId="{C28E3EEB-E301-45C0-AA45-A30145B8BA76}" srcOrd="3" destOrd="0" presId="urn:microsoft.com/office/officeart/2018/2/layout/IconCircleList"/>
    <dgm:cxn modelId="{8E65FC84-F57F-46F8-A40F-CA10463BA5EA}" type="presParOf" srcId="{4BE23838-C9B5-4641-9C9B-78E5533F0D78}" destId="{7E1E8036-9EEF-44AB-9665-DA071692E769}" srcOrd="3" destOrd="0" presId="urn:microsoft.com/office/officeart/2018/2/layout/IconCircleList"/>
    <dgm:cxn modelId="{B14E7717-F825-4277-BE24-21FBF8AD87C5}" type="presParOf" srcId="{4BE23838-C9B5-4641-9C9B-78E5533F0D78}" destId="{59F96AB3-5DB1-4C9A-A1A9-6B6C650934AC}" srcOrd="4" destOrd="0" presId="urn:microsoft.com/office/officeart/2018/2/layout/IconCircleList"/>
    <dgm:cxn modelId="{0FC57AFC-205C-4887-A864-FFE57CF93C56}" type="presParOf" srcId="{59F96AB3-5DB1-4C9A-A1A9-6B6C650934AC}" destId="{E7CAB6BF-9D31-4D37-8C14-59D83B644E92}" srcOrd="0" destOrd="0" presId="urn:microsoft.com/office/officeart/2018/2/layout/IconCircleList"/>
    <dgm:cxn modelId="{13D1C588-52D0-4FE5-AE33-D1B16FEF2EF8}" type="presParOf" srcId="{59F96AB3-5DB1-4C9A-A1A9-6B6C650934AC}" destId="{694B4A3B-1A21-4F22-8DD1-4D91B697A207}" srcOrd="1" destOrd="0" presId="urn:microsoft.com/office/officeart/2018/2/layout/IconCircleList"/>
    <dgm:cxn modelId="{FC1A516F-61D6-4E92-9068-14C2578E39A3}" type="presParOf" srcId="{59F96AB3-5DB1-4C9A-A1A9-6B6C650934AC}" destId="{1C5B962F-4709-4686-B7B0-94527E22CB66}" srcOrd="2" destOrd="0" presId="urn:microsoft.com/office/officeart/2018/2/layout/IconCircleList"/>
    <dgm:cxn modelId="{8F8453C9-5A99-4687-B531-E5DF560D8D9E}" type="presParOf" srcId="{59F96AB3-5DB1-4C9A-A1A9-6B6C650934AC}" destId="{BD78AAE7-0B05-47E6-B5E1-1D9F9440DEE2}" srcOrd="3" destOrd="0" presId="urn:microsoft.com/office/officeart/2018/2/layout/IconCircleList"/>
    <dgm:cxn modelId="{C1EE4E8A-3256-4185-AE73-AC0216793F4E}" type="presParOf" srcId="{4BE23838-C9B5-4641-9C9B-78E5533F0D78}" destId="{D5A62686-C4D5-44A0-9551-51E8E0B559F2}" srcOrd="5" destOrd="0" presId="urn:microsoft.com/office/officeart/2018/2/layout/IconCircleList"/>
    <dgm:cxn modelId="{C8DCB199-0DA9-4911-A8DF-B49AB443244D}" type="presParOf" srcId="{4BE23838-C9B5-4641-9C9B-78E5533F0D78}" destId="{5EDBF945-0E07-4B99-915C-277E1223E140}" srcOrd="6" destOrd="0" presId="urn:microsoft.com/office/officeart/2018/2/layout/IconCircleList"/>
    <dgm:cxn modelId="{35E12754-9D6D-4B94-869B-037AADBD87FF}" type="presParOf" srcId="{5EDBF945-0E07-4B99-915C-277E1223E140}" destId="{7A9DE717-89C6-43AF-80A4-70D302DE0D0D}" srcOrd="0" destOrd="0" presId="urn:microsoft.com/office/officeart/2018/2/layout/IconCircleList"/>
    <dgm:cxn modelId="{B6BDD505-C0A4-446A-AF62-17A78B93779E}" type="presParOf" srcId="{5EDBF945-0E07-4B99-915C-277E1223E140}" destId="{64E3E3BC-5F25-4A41-9929-772486FE7C9C}" srcOrd="1" destOrd="0" presId="urn:microsoft.com/office/officeart/2018/2/layout/IconCircleList"/>
    <dgm:cxn modelId="{95FF48FB-4E8C-4ED3-A276-F1301DD3FC03}" type="presParOf" srcId="{5EDBF945-0E07-4B99-915C-277E1223E140}" destId="{67098174-DDD8-4502-9646-6C52D7F04EB9}" srcOrd="2" destOrd="0" presId="urn:microsoft.com/office/officeart/2018/2/layout/IconCircleList"/>
    <dgm:cxn modelId="{6D873E91-79C8-46F4-B257-AA8B7334E3F4}" type="presParOf" srcId="{5EDBF945-0E07-4B99-915C-277E1223E140}" destId="{CF659709-93C3-4994-9784-596B50AB5CB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35251-0FCD-4D29-BE72-3A6142C2040D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E10D6-7C75-4FD9-9FC1-CC8267D3F6E7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Une application mobile servant de glossaire pour les pokémons, leurs attaques, et les objets présents dans les différents jeux.</a:t>
          </a:r>
          <a:endParaRPr lang="en-US" sz="2900" kern="1200"/>
        </a:p>
      </dsp:txBody>
      <dsp:txXfrm>
        <a:off x="608661" y="692298"/>
        <a:ext cx="4508047" cy="2799040"/>
      </dsp:txXfrm>
    </dsp:sp>
    <dsp:sp modelId="{B58665B0-D61C-4CAF-BC1D-72BDDFBE7C40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D079B-E2D0-4D5E-816E-A8BE3D81F22F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Cette application est destinée aux adeptes de la franchise, cherchant des informations allant du plus général au plus détaillé sur les pokémons.</a:t>
          </a:r>
          <a:endParaRPr lang="en-US" sz="2900" kern="1200"/>
        </a:p>
      </dsp:txBody>
      <dsp:txXfrm>
        <a:off x="6331365" y="692298"/>
        <a:ext cx="4508047" cy="2799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DA934-526B-4BD7-B4EE-01F6C7350CB1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46D8C-70A5-48BE-9A0D-BDEAD26D08B7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28116" t="7544" r="28085" b="748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53D71-751C-46EB-8266-5823FB9954B3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Côté Front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 err="1"/>
            <a:t>React</a:t>
          </a:r>
          <a:r>
            <a:rPr lang="fr-FR" sz="1500" kern="1200" dirty="0"/>
            <a:t> Native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Expo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JS</a:t>
          </a:r>
        </a:p>
      </dsp:txBody>
      <dsp:txXfrm rot="10800000">
        <a:off x="389068" y="1958102"/>
        <a:ext cx="2941757" cy="2319635"/>
      </dsp:txXfrm>
    </dsp:sp>
    <dsp:sp modelId="{AD09C44A-2309-4879-A270-56F9C5E1EB43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5318" t="15006" r="29643" b="9308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D3F7F-C8B0-4B3C-98B2-5CE60453376D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Côté Back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Node JS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Express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 </a:t>
          </a:r>
          <a:r>
            <a:rPr lang="fr-FR" sz="1500" kern="1200" dirty="0" err="1"/>
            <a:t>Mongoose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JWT </a:t>
          </a:r>
        </a:p>
      </dsp:txBody>
      <dsp:txXfrm rot="10800000">
        <a:off x="3786921" y="1958102"/>
        <a:ext cx="2941757" cy="2319635"/>
      </dsp:txXfrm>
    </dsp:sp>
    <dsp:sp modelId="{36A357EF-EAD1-4E02-8128-2F4161ABEB56}">
      <dsp:nvSpPr>
        <dsp:cNvPr id="0" name=""/>
        <dsp:cNvSpPr/>
      </dsp:nvSpPr>
      <dsp:spPr>
        <a:xfrm>
          <a:off x="7100301" y="282849"/>
          <a:ext cx="3088957" cy="143594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32172" t="8423" r="27850" b="5223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88ACA-0C07-4C7D-A281-DA89B66AE043}">
      <dsp:nvSpPr>
        <dsp:cNvPr id="0" name=""/>
        <dsp:cNvSpPr/>
      </dsp:nvSpPr>
      <dsp:spPr>
        <a:xfrm rot="10800000">
          <a:off x="7111174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Côté BDD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MongoDB (NOSQL)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MongoDB Compass</a:t>
          </a:r>
        </a:p>
      </dsp:txBody>
      <dsp:txXfrm rot="10800000">
        <a:off x="7184774" y="1958102"/>
        <a:ext cx="2941757" cy="23196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612EA-1AA9-411D-9F2A-FC3CF4CB3CA7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F95D0-B950-44CF-A80F-0F0276A58BF6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46C13-26B8-4CB6-ACA5-0BE13CFA2D47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Lister les pokémons, les attaques ainsi que les objets présents avec option de recherche et filtres.</a:t>
          </a:r>
          <a:endParaRPr lang="en-US" sz="2100" kern="1200"/>
        </a:p>
      </dsp:txBody>
      <dsp:txXfrm>
        <a:off x="1948202" y="368029"/>
        <a:ext cx="3233964" cy="1371985"/>
      </dsp:txXfrm>
    </dsp:sp>
    <dsp:sp modelId="{1E157F32-1F0F-426E-A771-0D826CE749FD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18078-46D2-44B6-8D2C-A197DD8C9EF0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E3EEB-E301-45C0-AA45-A30145B8BA76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Affiche tous les détails selon les catégories présentes.</a:t>
          </a:r>
          <a:endParaRPr lang="en-US" sz="2100" kern="1200"/>
        </a:p>
      </dsp:txBody>
      <dsp:txXfrm>
        <a:off x="7411643" y="368029"/>
        <a:ext cx="3233964" cy="1371985"/>
      </dsp:txXfrm>
    </dsp:sp>
    <dsp:sp modelId="{E7CAB6BF-9D31-4D37-8C14-59D83B644E92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B4A3B-1A21-4F22-8DD1-4D91B697A207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8AAE7-0B05-47E6-B5E1-1D9F9440DEE2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Ajout d’un calculateur de stats pour chaque pokémon.</a:t>
          </a:r>
          <a:endParaRPr lang="en-US" sz="2100" kern="1200"/>
        </a:p>
      </dsp:txBody>
      <dsp:txXfrm>
        <a:off x="1948202" y="2452790"/>
        <a:ext cx="3233964" cy="1371985"/>
      </dsp:txXfrm>
    </dsp:sp>
    <dsp:sp modelId="{7A9DE717-89C6-43AF-80A4-70D302DE0D0D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E3BC-5F25-4A41-9929-772486FE7C9C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59709-93C3-4994-9784-596B50AB5CB2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Système d’authentification, de notification</a:t>
          </a:r>
          <a:endParaRPr lang="en-US" sz="2100" kern="1200"/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F27A67-CE16-CB92-19A8-69100CDD5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A721EE-A585-1476-BC6A-86373AD89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EA430E-7CD0-C169-E5A3-9B7AFFB5F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061B51-3590-F7A4-F975-B40161B6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5E7121-BBBF-88F5-AEEC-7DE235BE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68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75A44-202F-D965-6575-94E91EF4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CA461B-E25D-421C-09CD-59A19EFE1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58767-A642-313B-C381-A439851E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2C426-E604-7898-C30E-68D33935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949028-F338-1431-6D77-B2289C86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63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2B20C9-56D6-C45E-C6AC-A930C3454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7B161B-CC70-ED7B-8639-37B238373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211096-1D9D-6EEE-B594-9044DF04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D7151C-5F43-DC47-B30C-10354D00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B599D4-BE3A-6C9A-0427-CC6A1E1D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98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B85EF-F2AD-C211-9D05-07276307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EA0697-20AF-DC85-C5CF-72EB18800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41E4E3-EB4B-1A07-889E-CB4E3B61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7537D3-08D3-299B-8D6A-C0B2D227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3EC45-65C3-9535-0158-41C0688F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112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3D3332-0CEA-0B79-0D7B-D01FD729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F91317-A523-808D-FED1-1B7192D2A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DF13CF-9CA5-BA43-2AE4-79A96C478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8B6239-A748-CFAB-B635-58DF2836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4370EF-DA31-15E1-E90A-B99A1FB5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06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95EFA-76C7-BA7E-F052-49954E1E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C46140-5B18-7A19-62F6-DA57F651D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E048A1-6EB1-15A2-10C9-B2B1BB4CC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E7EF9A-7B7F-7608-2F4F-CFF36FFDE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7EA809-FF42-CD43-0322-9F28D8FC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F09363-FF27-EF8C-20DC-7A3F4E77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7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30D170-F925-9F0B-D48F-76D165B73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C7CDF4-1B6D-D0C6-761A-2E41EFD6B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01463A-F121-EAC0-73E1-9C566C087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508F08-1A18-A863-B2C8-350FC1272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5CC4FF1-D39A-8B3F-6982-727D7F322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2127ACA-5028-9AB2-5310-451032AD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871C1E8-51E4-6652-2DCB-FD3DBA96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FE09745-867E-DDEC-C5AF-D87C3685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0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369D9E-AF60-6E05-D140-08A241D4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3F9F694-7D1B-2BEA-A858-5DE1E6C4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655062-DEA3-47E1-BDF5-DFDE2A75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0C8EF4-EAE4-B4CC-AFE6-F02A4703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970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8E9C88-7E99-37D6-6E2C-717772FC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35B24D-7A98-1716-E55A-A48412CC7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E28471-D12B-9ED9-FBE8-2C5201AF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45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35FD5-09E5-2EC3-303C-0E9011CC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8275D8-300D-4AE4-798D-8626D45FD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FDEC90-EF7D-0AA3-03B6-A556332DD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11A6F1-FA69-C84E-0AC4-17A958DD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016C72-F695-C234-7628-14804752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3D5424-8860-F400-39A6-3ADBC99F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74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7B91E-FB67-7B89-7E56-BFE6A42B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F201FD8-09AC-F12A-DC9D-FBBA5726E6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8D619D-5688-3AA8-6D8E-3CE07BD9A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4B7EBE-579C-EF80-6153-FDECD10B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9C307C-7EEC-F0EB-2DAC-44CEBA11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18D8FB-5A5A-60C8-40CE-899EAE67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338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A12EF9-9385-8DA2-2E40-3757D076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4E296B-D712-2877-C851-0BB18E30B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6D09C4-06A9-86B5-CB6F-E240F54A8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440BF7-BA13-45BF-8E36-631F0565D473}" type="datetimeFigureOut">
              <a:rPr lang="fr-FR" smtClean="0"/>
              <a:t>03/07/2025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4B9224-D54E-33E2-28F6-A9AE4EEA6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284E76-A0F9-0966-A257-97BA582E9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A26393-6FAF-48D5-A8F6-BEBB468331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67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DCB9D8-A6CD-15AB-378D-FC41B4680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fr-FR" sz="4800" dirty="0">
                <a:solidFill>
                  <a:srgbClr val="FFFFFF"/>
                </a:solidFill>
              </a:rPr>
              <a:t>Projet Spé Info: </a:t>
            </a:r>
            <a:r>
              <a:rPr lang="fr-FR" sz="4800" dirty="0" err="1">
                <a:solidFill>
                  <a:srgbClr val="FFFFFF"/>
                </a:solidFill>
              </a:rPr>
              <a:t>PokédexApp</a:t>
            </a:r>
            <a:endParaRPr lang="fr-FR" sz="48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4811411-A8EB-E3C7-B8EA-2A5968CD2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FENEROL Miguel/ YOUSSOUFA Ilyes</a:t>
            </a:r>
          </a:p>
        </p:txBody>
      </p:sp>
    </p:spTree>
    <p:extLst>
      <p:ext uri="{BB962C8B-B14F-4D97-AF65-F5344CB8AC3E}">
        <p14:creationId xmlns:p14="http://schemas.microsoft.com/office/powerpoint/2010/main" val="109266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D1F072-5771-C59B-404F-63EA709F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		Le back office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7A5ED9-B893-9509-E36F-672C8BF1E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767" y="1623952"/>
            <a:ext cx="9132385" cy="47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5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DFA3F0-A9B7-ADCA-13CE-62682A24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62" y="296792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				   Contexte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B96BCC0-BF04-EFC5-7BEF-6341CEC06E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43044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780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DF5F1-69C7-6E3A-726E-D577DB51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1CC23D-9491-7A74-1384-4B45D53F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EC6D8-0BC7-F140-9610-A758E8A72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4414E7-9D3C-C1E3-3DA8-872C816DC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D66F97-E61C-96DF-217A-085325FE0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48F925-7343-0C30-958A-4CE84050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8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			Technologies utilisées</a:t>
            </a:r>
          </a:p>
        </p:txBody>
      </p:sp>
      <p:graphicFrame>
        <p:nvGraphicFramePr>
          <p:cNvPr id="7" name="Espace réservé du contenu 3">
            <a:extLst>
              <a:ext uri="{FF2B5EF4-FFF2-40B4-BE49-F238E27FC236}">
                <a16:creationId xmlns:a16="http://schemas.microsoft.com/office/drawing/2014/main" id="{2DAB1929-00C2-3424-7D3E-6FD2AC879B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319288"/>
              </p:ext>
            </p:extLst>
          </p:nvPr>
        </p:nvGraphicFramePr>
        <p:xfrm>
          <a:off x="831448" y="195294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415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A74245-C464-9458-7A57-A8169A20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				Fonctionnalités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1E68B35-A0F5-ED3D-963E-2F29CFF35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87790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88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tex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EF376E4A-5535-6C55-4260-1233C7B25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 t="-4722" r="-545" b="3301"/>
          <a:stretch>
            <a:fillRect/>
          </a:stretch>
        </p:blipFill>
        <p:spPr>
          <a:xfrm>
            <a:off x="1111171" y="-679"/>
            <a:ext cx="2187608" cy="2118846"/>
          </a:xfrm>
          <a:prstGeom prst="rect">
            <a:avLst/>
          </a:prstGeom>
        </p:spPr>
      </p:pic>
      <p:pic>
        <p:nvPicPr>
          <p:cNvPr id="11" name="Image 10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EB6028B3-86E0-1A52-E089-AC988C56E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8375" r="17261" b="-19941"/>
          <a:stretch>
            <a:fillRect/>
          </a:stretch>
        </p:blipFill>
        <p:spPr>
          <a:xfrm>
            <a:off x="4171258" y="428262"/>
            <a:ext cx="3641647" cy="1465848"/>
          </a:xfrm>
          <a:prstGeom prst="rect">
            <a:avLst/>
          </a:prstGeom>
        </p:spPr>
      </p:pic>
      <p:pic>
        <p:nvPicPr>
          <p:cNvPr id="13" name="Image 12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EC472ADB-1248-ADB5-108E-E0F82870C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" t="6819" r="16418" b="-28369"/>
          <a:stretch>
            <a:fillRect/>
          </a:stretch>
        </p:blipFill>
        <p:spPr>
          <a:xfrm>
            <a:off x="8020742" y="428262"/>
            <a:ext cx="4171257" cy="1463257"/>
          </a:xfrm>
          <a:prstGeom prst="rect">
            <a:avLst/>
          </a:prstGeom>
        </p:spPr>
      </p:pic>
      <p:pic>
        <p:nvPicPr>
          <p:cNvPr id="5" name="Espace réservé du contenu 4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B069D02C-6A4E-14C6-F8F6-83058E2FA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629"/>
          <a:stretch>
            <a:fillRect/>
          </a:stretch>
        </p:blipFill>
        <p:spPr>
          <a:xfrm>
            <a:off x="531557" y="2639045"/>
            <a:ext cx="3001198" cy="1588934"/>
          </a:xfrm>
          <a:prstGeom prst="rect">
            <a:avLst/>
          </a:prstGeom>
        </p:spPr>
      </p:pic>
      <p:pic>
        <p:nvPicPr>
          <p:cNvPr id="9" name="Image 8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627234F4-713F-9A8E-334D-6F559CE99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r="13034" b="-1"/>
          <a:stretch>
            <a:fillRect/>
          </a:stretch>
        </p:blipFill>
        <p:spPr>
          <a:xfrm>
            <a:off x="535739" y="4930536"/>
            <a:ext cx="2989670" cy="158266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8F580B-AA3F-9538-CADF-58F6EC46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	Structure de la base</a:t>
            </a:r>
          </a:p>
        </p:txBody>
      </p:sp>
      <p:cxnSp>
        <p:nvCxnSpPr>
          <p:cNvPr id="55" name="Straight Connector 43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45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47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49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tex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1DB22E4F-7DDC-BC7C-7BC6-4CB13AB46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2" t="-2757" r="3067" b="1956"/>
          <a:stretch>
            <a:fillRect/>
          </a:stretch>
        </p:blipFill>
        <p:spPr>
          <a:xfrm>
            <a:off x="4449829" y="2331948"/>
            <a:ext cx="3139885" cy="4439231"/>
          </a:xfrm>
          <a:prstGeom prst="rect">
            <a:avLst/>
          </a:prstGeom>
        </p:spPr>
      </p:pic>
      <p:cxnSp>
        <p:nvCxnSpPr>
          <p:cNvPr id="59" name="Straight Connector 51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76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F77A2A5-9DFB-BD12-7685-329A8C8D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128511"/>
          </a:xfrm>
        </p:spPr>
        <p:txBody>
          <a:bodyPr anchor="b">
            <a:normAutofit/>
          </a:bodyPr>
          <a:lstStyle/>
          <a:p>
            <a:pPr algn="ctr"/>
            <a:r>
              <a:rPr lang="fr-FR" sz="2800" dirty="0">
                <a:solidFill>
                  <a:schemeClr val="bg1">
                    <a:alpha val="60000"/>
                  </a:schemeClr>
                </a:solidFill>
              </a:rPr>
              <a:t>Architecture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FDF7A9-5D71-9A5B-6C65-F75421AE5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563907"/>
            <a:ext cx="3228738" cy="3544498"/>
          </a:xfrm>
        </p:spPr>
        <p:txBody>
          <a:bodyPr anchor="t">
            <a:norm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Une Page de connexion (et aussi d’inscription pour ceux non inscrits) </a:t>
            </a:r>
          </a:p>
        </p:txBody>
      </p:sp>
      <p:pic>
        <p:nvPicPr>
          <p:cNvPr id="7" name="Image 6" descr="Une image contenant Appareils électroniques, texte, Téléphone mobi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C2436C2-7C30-5426-3B8C-1686D4EBB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934" y="685802"/>
            <a:ext cx="2633471" cy="5486398"/>
          </a:xfrm>
          <a:prstGeom prst="rect">
            <a:avLst/>
          </a:prstGeom>
        </p:spPr>
      </p:pic>
      <p:pic>
        <p:nvPicPr>
          <p:cNvPr id="5" name="Image 4" descr="Une image contenant texte, capture d’écran, Téléphone mobile, Appareil de communication&#10;&#10;Le contenu généré par l’IA peut être incorrect.">
            <a:extLst>
              <a:ext uri="{FF2B5EF4-FFF2-40B4-BE49-F238E27FC236}">
                <a16:creationId xmlns:a16="http://schemas.microsoft.com/office/drawing/2014/main" id="{0C07B9A5-4234-8793-32B6-18EFDE274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83" y="685801"/>
            <a:ext cx="263347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1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4A3B8E8-8B6F-42FE-A423-AD8A638A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 6" descr="Une image contenant texte, capture d’écran, Téléphone mobile, Appareil mobile&#10;&#10;Le contenu généré par l’IA peut être incorrect.">
            <a:extLst>
              <a:ext uri="{FF2B5EF4-FFF2-40B4-BE49-F238E27FC236}">
                <a16:creationId xmlns:a16="http://schemas.microsoft.com/office/drawing/2014/main" id="{2C9DAB5C-7ED9-CE0B-5A1D-413A3560B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34" y="2133600"/>
            <a:ext cx="2003002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6613C0-4635-7FBA-C5C5-FD5139C17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689" y="3239817"/>
            <a:ext cx="3313114" cy="1540527"/>
          </a:xfrm>
        </p:spPr>
        <p:txBody>
          <a:bodyPr anchor="t">
            <a:normAutofit/>
          </a:bodyPr>
          <a:lstStyle/>
          <a:p>
            <a:r>
              <a:rPr lang="fr-FR" sz="2000" dirty="0">
                <a:solidFill>
                  <a:schemeClr val="tx1">
                    <a:alpha val="60000"/>
                  </a:schemeClr>
                </a:solidFill>
              </a:rPr>
              <a:t>Une page listant les pokémons, avec un modal affichant les détails (incluant le </a:t>
            </a:r>
            <a:r>
              <a:rPr lang="fr-FR" sz="2000" dirty="0" err="1">
                <a:solidFill>
                  <a:schemeClr val="tx1">
                    <a:alpha val="60000"/>
                  </a:schemeClr>
                </a:solidFill>
              </a:rPr>
              <a:t>StatCalculator</a:t>
            </a:r>
            <a:r>
              <a:rPr lang="fr-FR" sz="2000" dirty="0">
                <a:solidFill>
                  <a:schemeClr val="tx1">
                    <a:alpha val="60000"/>
                  </a:schemeClr>
                </a:solidFill>
              </a:rPr>
              <a:t>). </a:t>
            </a:r>
          </a:p>
        </p:txBody>
      </p:sp>
      <p:pic>
        <p:nvPicPr>
          <p:cNvPr id="9" name="Image 8" descr="Une image contenant texte, capture d’écran, Appareil mobile, Téléphone mobile&#10;&#10;Le contenu généré par l’IA peut être incorrect.">
            <a:extLst>
              <a:ext uri="{FF2B5EF4-FFF2-40B4-BE49-F238E27FC236}">
                <a16:creationId xmlns:a16="http://schemas.microsoft.com/office/drawing/2014/main" id="{356CD279-88D3-95F4-0C22-2629F936D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65" y="2133600"/>
            <a:ext cx="2002752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Image 4" descr="Une image contenant texte, Téléphone mobile, capture d’écran, Appareil mobile&#10;&#10;Le contenu généré par l’IA peut être incorrect.">
            <a:extLst>
              <a:ext uri="{FF2B5EF4-FFF2-40B4-BE49-F238E27FC236}">
                <a16:creationId xmlns:a16="http://schemas.microsoft.com/office/drawing/2014/main" id="{A02D11D4-FC14-6F2E-5D1B-0047FC588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15" y="2133600"/>
            <a:ext cx="2002752" cy="41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88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4A3B8E8-8B6F-42FE-A423-AD8A638A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Image 12" descr="Une image contenant texte, capture d’écran, Téléphone mobile, Appareil mobile&#10;&#10;Le contenu généré par l’IA peut être incorrect.">
            <a:extLst>
              <a:ext uri="{FF2B5EF4-FFF2-40B4-BE49-F238E27FC236}">
                <a16:creationId xmlns:a16="http://schemas.microsoft.com/office/drawing/2014/main" id="{5A8EC7F6-D32C-633A-E4D2-FFF2D481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34" y="2133600"/>
            <a:ext cx="2003002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63A33A-F5AD-3BF6-294A-3AD0CE1A8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484" y="3332416"/>
            <a:ext cx="3567465" cy="1369800"/>
          </a:xfrm>
        </p:spPr>
        <p:txBody>
          <a:bodyPr anchor="t">
            <a:normAutofit/>
          </a:bodyPr>
          <a:lstStyle/>
          <a:p>
            <a:r>
              <a:rPr lang="fr-FR" sz="2000" dirty="0">
                <a:solidFill>
                  <a:schemeClr val="tx1">
                    <a:alpha val="60000"/>
                  </a:schemeClr>
                </a:solidFill>
              </a:rPr>
              <a:t>Une page listant les différentes attaques existantes, avec leurs détails en modal. </a:t>
            </a:r>
          </a:p>
        </p:txBody>
      </p:sp>
      <p:pic>
        <p:nvPicPr>
          <p:cNvPr id="11" name="Image 10" descr="Une image contenant Appareils électroniques, texte, capture d’écran, Téléphone mobile&#10;&#10;Le contenu généré par l’IA peut être incorrect.">
            <a:extLst>
              <a:ext uri="{FF2B5EF4-FFF2-40B4-BE49-F238E27FC236}">
                <a16:creationId xmlns:a16="http://schemas.microsoft.com/office/drawing/2014/main" id="{C37F0507-7CF9-DCCF-4332-B3B544A4E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65" y="2133600"/>
            <a:ext cx="2002752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Image 6" descr="Une image contenant texte, capture d’écran, Téléphone mobile, Appareil de communication&#10;&#10;Le contenu généré par l’IA peut être incorrect.">
            <a:extLst>
              <a:ext uri="{FF2B5EF4-FFF2-40B4-BE49-F238E27FC236}">
                <a16:creationId xmlns:a16="http://schemas.microsoft.com/office/drawing/2014/main" id="{29BBBD3A-CA64-BE2A-52B2-CDE936955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15" y="2133600"/>
            <a:ext cx="2002752" cy="41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2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B983C9-5740-894F-B7A2-7A760472E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05" y="2714625"/>
            <a:ext cx="4065668" cy="3023566"/>
          </a:xfrm>
        </p:spPr>
        <p:txBody>
          <a:bodyPr>
            <a:normAutofit/>
          </a:bodyPr>
          <a:lstStyle/>
          <a:p>
            <a:r>
              <a:rPr lang="fr-FR" sz="2000"/>
              <a:t>Une page listant les items, avec un modal montrant leur contenu.</a:t>
            </a:r>
          </a:p>
        </p:txBody>
      </p:sp>
      <p:pic>
        <p:nvPicPr>
          <p:cNvPr id="5" name="Image 4" descr="Une image contenant capture d’écran, gadget, Téléphone mobile, Appareil de communication&#10;&#10;Le contenu généré par l’IA peut être incorrect.">
            <a:extLst>
              <a:ext uri="{FF2B5EF4-FFF2-40B4-BE49-F238E27FC236}">
                <a16:creationId xmlns:a16="http://schemas.microsoft.com/office/drawing/2014/main" id="{3647F721-9053-6C49-89AE-C867EBFFC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58" y="1028700"/>
            <a:ext cx="2194590" cy="4572064"/>
          </a:xfrm>
          <a:prstGeom prst="rect">
            <a:avLst/>
          </a:prstGeom>
        </p:spPr>
      </p:pic>
      <p:pic>
        <p:nvPicPr>
          <p:cNvPr id="7" name="Image 6" descr="Une image contenant Appareils électroniques, gadget, Appareil de communicatio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356D779-E9FE-3847-E8D6-968272B79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45" y="1028697"/>
            <a:ext cx="2194590" cy="45720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412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210</Words>
  <Application>Microsoft Office PowerPoint</Application>
  <PresentationFormat>Grand écran</PresentationFormat>
  <Paragraphs>30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Thème Office</vt:lpstr>
      <vt:lpstr>Projet Spé Info: PokédexApp</vt:lpstr>
      <vt:lpstr>       Contexte</vt:lpstr>
      <vt:lpstr>   Technologies utilisées</vt:lpstr>
      <vt:lpstr>    Fonctionnalités</vt:lpstr>
      <vt:lpstr>   Structure de la base</vt:lpstr>
      <vt:lpstr>Architecture du site</vt:lpstr>
      <vt:lpstr>Présentation PowerPoint</vt:lpstr>
      <vt:lpstr>Présentation PowerPoint</vt:lpstr>
      <vt:lpstr>Présentation PowerPoint</vt:lpstr>
      <vt:lpstr>    Le back office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Ilyes Youssoufa</dc:creator>
  <cp:lastModifiedBy>Ilyes Youssoufa</cp:lastModifiedBy>
  <cp:revision>1</cp:revision>
  <dcterms:created xsi:type="dcterms:W3CDTF">2025-07-03T07:25:36Z</dcterms:created>
  <dcterms:modified xsi:type="dcterms:W3CDTF">2025-07-03T10:27:20Z</dcterms:modified>
</cp:coreProperties>
</file>